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92" r:id="rId5"/>
  </p:sldMasterIdLst>
  <p:notesMasterIdLst>
    <p:notesMasterId r:id="rId42"/>
  </p:notesMasterIdLst>
  <p:sldIdLst>
    <p:sldId id="256" r:id="rId6"/>
    <p:sldId id="274" r:id="rId7"/>
    <p:sldId id="257" r:id="rId8"/>
    <p:sldId id="960" r:id="rId9"/>
    <p:sldId id="949" r:id="rId10"/>
    <p:sldId id="950" r:id="rId11"/>
    <p:sldId id="951" r:id="rId12"/>
    <p:sldId id="952" r:id="rId13"/>
    <p:sldId id="953" r:id="rId14"/>
    <p:sldId id="954" r:id="rId15"/>
    <p:sldId id="955" r:id="rId16"/>
    <p:sldId id="956" r:id="rId17"/>
    <p:sldId id="937" r:id="rId18"/>
    <p:sldId id="957" r:id="rId19"/>
    <p:sldId id="963" r:id="rId20"/>
    <p:sldId id="964" r:id="rId21"/>
    <p:sldId id="965" r:id="rId22"/>
    <p:sldId id="968" r:id="rId23"/>
    <p:sldId id="940" r:id="rId24"/>
    <p:sldId id="962" r:id="rId25"/>
    <p:sldId id="922" r:id="rId26"/>
    <p:sldId id="263" r:id="rId27"/>
    <p:sldId id="267" r:id="rId28"/>
    <p:sldId id="935" r:id="rId29"/>
    <p:sldId id="927" r:id="rId30"/>
    <p:sldId id="925" r:id="rId31"/>
    <p:sldId id="942" r:id="rId32"/>
    <p:sldId id="931" r:id="rId33"/>
    <p:sldId id="934" r:id="rId34"/>
    <p:sldId id="930" r:id="rId35"/>
    <p:sldId id="932" r:id="rId36"/>
    <p:sldId id="945" r:id="rId37"/>
    <p:sldId id="933" r:id="rId38"/>
    <p:sldId id="967" r:id="rId39"/>
    <p:sldId id="928" r:id="rId40"/>
    <p:sldId id="941"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99"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yo" initials="R" lastIdx="64" clrIdx="0">
    <p:extLst>
      <p:ext uri="{19B8F6BF-5375-455C-9EA6-DF929625EA0E}">
        <p15:presenceInfo xmlns:p15="http://schemas.microsoft.com/office/powerpoint/2012/main" userId="S::Rayo.Kola-Asa@ontario.ca::64140c24-8edb-41db-b1c7-990013420e08" providerId="AD"/>
      </p:ext>
    </p:extLst>
  </p:cmAuthor>
  <p:cmAuthor id="2" name="Wang, Ying (MLTSD)" initials="WY(" lastIdx="37" clrIdx="1">
    <p:extLst>
      <p:ext uri="{19B8F6BF-5375-455C-9EA6-DF929625EA0E}">
        <p15:presenceInfo xmlns:p15="http://schemas.microsoft.com/office/powerpoint/2012/main" userId="S::Ying.Wang@ontario.ca::a05a82f3-bfe5-4318-89ca-079c81139c36" providerId="AD"/>
      </p:ext>
    </p:extLst>
  </p:cmAuthor>
  <p:cmAuthor id="3" name="Tokarev, Julia (MLTSD)" initials="TJ(" lastIdx="6" clrIdx="2">
    <p:extLst>
      <p:ext uri="{19B8F6BF-5375-455C-9EA6-DF929625EA0E}">
        <p15:presenceInfo xmlns:p15="http://schemas.microsoft.com/office/powerpoint/2012/main" userId="S::Julia.Tokarev@ontario.ca::98b1e70d-efa0-4a90-ba6f-a89e92f42841" providerId="AD"/>
      </p:ext>
    </p:extLst>
  </p:cmAuthor>
  <p:cmAuthor id="4" name="Meseret" initials="M" lastIdx="11" clrIdx="3">
    <p:extLst>
      <p:ext uri="{19B8F6BF-5375-455C-9EA6-DF929625EA0E}">
        <p15:presenceInfo xmlns:p15="http://schemas.microsoft.com/office/powerpoint/2012/main" userId="S::Meseret.Asneke@ontario.ca::ff557da4-827d-4214-8389-fb437a6b3faa" providerId="AD"/>
      </p:ext>
    </p:extLst>
  </p:cmAuthor>
  <p:cmAuthor id="5" name="Parkins Grant, Gail (MLTSD)" initials="PGG(" lastIdx="33" clrIdx="4">
    <p:extLst>
      <p:ext uri="{19B8F6BF-5375-455C-9EA6-DF929625EA0E}">
        <p15:presenceInfo xmlns:p15="http://schemas.microsoft.com/office/powerpoint/2012/main" userId="S::Gail.ParkinsGrant@ontario.ca::0f26e634-6fd1-47f1-a0cf-3ab24291ef6b" providerId="AD"/>
      </p:ext>
    </p:extLst>
  </p:cmAuthor>
  <p:cmAuthor id="6" name="Jaroka, Rita (MLTSD)" initials="J(" lastIdx="3" clrIdx="5">
    <p:extLst>
      <p:ext uri="{19B8F6BF-5375-455C-9EA6-DF929625EA0E}">
        <p15:presenceInfo xmlns:p15="http://schemas.microsoft.com/office/powerpoint/2012/main" userId="S::rita.jaroka@ontario.ca::5b1990ab-3115-4955-878a-4c70ced4f5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E0DE"/>
    <a:srgbClr val="E2F1F0"/>
    <a:srgbClr val="44A7A2"/>
    <a:srgbClr val="4C9E9A"/>
    <a:srgbClr val="FFFFFF"/>
    <a:srgbClr val="D9EFEE"/>
    <a:srgbClr val="ACE5B3"/>
    <a:srgbClr val="C8E5E3"/>
    <a:srgbClr val="CEE5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605" autoAdjust="0"/>
  </p:normalViewPr>
  <p:slideViewPr>
    <p:cSldViewPr snapToGrid="0">
      <p:cViewPr varScale="1">
        <p:scale>
          <a:sx n="65" d="100"/>
          <a:sy n="65" d="100"/>
        </p:scale>
        <p:origin x="53" y="206"/>
      </p:cViewPr>
      <p:guideLst>
        <p:guide orient="horz" pos="4099"/>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commentAuthors" Target="commentAuthors.xml"/><Relationship Id="rId48"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ing" userId="a05a82f3-bfe5-4318-89ca-079c81139c36" providerId="ADAL" clId="{F9712DC9-E949-4F42-AE4E-E24B2C35CD4C}"/>
    <pc:docChg chg="undo custSel addSld modSld sldOrd">
      <pc:chgData name="Ying" userId="a05a82f3-bfe5-4318-89ca-079c81139c36" providerId="ADAL" clId="{F9712DC9-E949-4F42-AE4E-E24B2C35CD4C}" dt="2021-02-09T15:54:19.780" v="127" actId="20577"/>
      <pc:docMkLst>
        <pc:docMk/>
      </pc:docMkLst>
      <pc:sldChg chg="modSp modNotesTx">
        <pc:chgData name="Ying" userId="a05a82f3-bfe5-4318-89ca-079c81139c36" providerId="ADAL" clId="{F9712DC9-E949-4F42-AE4E-E24B2C35CD4C}" dt="2021-02-09T15:48:23.107" v="114" actId="20577"/>
        <pc:sldMkLst>
          <pc:docMk/>
          <pc:sldMk cId="3441523803" sldId="256"/>
        </pc:sldMkLst>
        <pc:spChg chg="mod">
          <ac:chgData name="Ying" userId="a05a82f3-bfe5-4318-89ca-079c81139c36" providerId="ADAL" clId="{F9712DC9-E949-4F42-AE4E-E24B2C35CD4C}" dt="2021-02-09T15:48:23.107" v="114" actId="20577"/>
          <ac:spMkLst>
            <pc:docMk/>
            <pc:sldMk cId="3441523803" sldId="256"/>
            <ac:spMk id="3" creationId="{A8C8DAE7-B491-437D-8915-B63EBBB10EDF}"/>
          </ac:spMkLst>
        </pc:spChg>
      </pc:sldChg>
      <pc:sldChg chg="modSp ord modNotesTx">
        <pc:chgData name="Ying" userId="a05a82f3-bfe5-4318-89ca-079c81139c36" providerId="ADAL" clId="{F9712DC9-E949-4F42-AE4E-E24B2C35CD4C}" dt="2021-02-09T15:48:55.092" v="115"/>
        <pc:sldMkLst>
          <pc:docMk/>
          <pc:sldMk cId="1019310753" sldId="274"/>
        </pc:sldMkLst>
        <pc:graphicFrameChg chg="mod modGraphic">
          <ac:chgData name="Ying" userId="a05a82f3-bfe5-4318-89ca-079c81139c36" providerId="ADAL" clId="{F9712DC9-E949-4F42-AE4E-E24B2C35CD4C}" dt="2021-02-09T15:48:05.524" v="111" actId="207"/>
          <ac:graphicFrameMkLst>
            <pc:docMk/>
            <pc:sldMk cId="1019310753" sldId="274"/>
            <ac:graphicFrameMk id="7" creationId="{1746A990-D387-487B-9046-A04B7F3C4FEF}"/>
          </ac:graphicFrameMkLst>
        </pc:graphicFrameChg>
      </pc:sldChg>
      <pc:sldChg chg="modTransition">
        <pc:chgData name="Ying" userId="a05a82f3-bfe5-4318-89ca-079c81139c36" providerId="ADAL" clId="{F9712DC9-E949-4F42-AE4E-E24B2C35CD4C}" dt="2021-02-09T15:47:56.728" v="110"/>
        <pc:sldMkLst>
          <pc:docMk/>
          <pc:sldMk cId="1006823332" sldId="933"/>
        </pc:sldMkLst>
      </pc:sldChg>
      <pc:sldChg chg="modNotesTx">
        <pc:chgData name="Ying" userId="a05a82f3-bfe5-4318-89ca-079c81139c36" providerId="ADAL" clId="{F9712DC9-E949-4F42-AE4E-E24B2C35CD4C}" dt="2021-02-08T14:43:18.870" v="28" actId="5793"/>
        <pc:sldMkLst>
          <pc:docMk/>
          <pc:sldMk cId="1498025951" sldId="949"/>
        </pc:sldMkLst>
      </pc:sldChg>
      <pc:sldChg chg="modSp">
        <pc:chgData name="Ying" userId="a05a82f3-bfe5-4318-89ca-079c81139c36" providerId="ADAL" clId="{F9712DC9-E949-4F42-AE4E-E24B2C35CD4C}" dt="2021-02-09T15:54:19.780" v="127" actId="20577"/>
        <pc:sldMkLst>
          <pc:docMk/>
          <pc:sldMk cId="3190081707" sldId="967"/>
        </pc:sldMkLst>
        <pc:spChg chg="mod">
          <ac:chgData name="Ying" userId="a05a82f3-bfe5-4318-89ca-079c81139c36" providerId="ADAL" clId="{F9712DC9-E949-4F42-AE4E-E24B2C35CD4C}" dt="2021-02-09T15:54:19.780" v="127" actId="20577"/>
          <ac:spMkLst>
            <pc:docMk/>
            <pc:sldMk cId="3190081707" sldId="967"/>
            <ac:spMk id="2" creationId="{2AE62884-B750-404C-AA42-7E0865E84FDD}"/>
          </ac:spMkLst>
        </pc:spChg>
      </pc:sldChg>
      <pc:sldChg chg="modSp add ord">
        <pc:chgData name="Ying" userId="a05a82f3-bfe5-4318-89ca-079c81139c36" providerId="ADAL" clId="{F9712DC9-E949-4F42-AE4E-E24B2C35CD4C}" dt="2021-02-09T15:53:49.328" v="118" actId="20577"/>
        <pc:sldMkLst>
          <pc:docMk/>
          <pc:sldMk cId="1564957469" sldId="968"/>
        </pc:sldMkLst>
        <pc:spChg chg="mod">
          <ac:chgData name="Ying" userId="a05a82f3-bfe5-4318-89ca-079c81139c36" providerId="ADAL" clId="{F9712DC9-E949-4F42-AE4E-E24B2C35CD4C}" dt="2021-02-09T15:53:49.328" v="118" actId="20577"/>
          <ac:spMkLst>
            <pc:docMk/>
            <pc:sldMk cId="1564957469" sldId="968"/>
            <ac:spMk id="2" creationId="{2AE62884-B750-404C-AA42-7E0865E84FDD}"/>
          </ac:spMkLst>
        </pc:spChg>
      </pc:sldChg>
    </pc:docChg>
  </pc:docChgLst>
  <pc:docChgLst>
    <pc:chgData name="Wang, Ying (MLTSD)" userId="a05a82f3-bfe5-4318-89ca-079c81139c36" providerId="ADAL" clId="{F9712DC9-E949-4F42-AE4E-E24B2C35CD4C}"/>
    <pc:docChg chg="undo redo custSel addSld delSld modSld sldOrd">
      <pc:chgData name="Wang, Ying (MLTSD)" userId="a05a82f3-bfe5-4318-89ca-079c81139c36" providerId="ADAL" clId="{F9712DC9-E949-4F42-AE4E-E24B2C35CD4C}" dt="2021-02-10T22:14:08.390" v="991" actId="13926"/>
      <pc:docMkLst>
        <pc:docMk/>
      </pc:docMkLst>
      <pc:sldChg chg="modSp modNotesTx">
        <pc:chgData name="Wang, Ying (MLTSD)" userId="a05a82f3-bfe5-4318-89ca-079c81139c36" providerId="ADAL" clId="{F9712DC9-E949-4F42-AE4E-E24B2C35CD4C}" dt="2021-02-10T14:33:48.177" v="811" actId="20577"/>
        <pc:sldMkLst>
          <pc:docMk/>
          <pc:sldMk cId="3441523803" sldId="256"/>
        </pc:sldMkLst>
        <pc:spChg chg="mod">
          <ac:chgData name="Wang, Ying (MLTSD)" userId="a05a82f3-bfe5-4318-89ca-079c81139c36" providerId="ADAL" clId="{F9712DC9-E949-4F42-AE4E-E24B2C35CD4C}" dt="2021-02-08T22:02:07.628" v="407"/>
          <ac:spMkLst>
            <pc:docMk/>
            <pc:sldMk cId="3441523803" sldId="256"/>
            <ac:spMk id="2" creationId="{CCFB9956-BC2D-41C0-95EE-DCE1CBAC5A1F}"/>
          </ac:spMkLst>
        </pc:spChg>
        <pc:spChg chg="mod">
          <ac:chgData name="Wang, Ying (MLTSD)" userId="a05a82f3-bfe5-4318-89ca-079c81139c36" providerId="ADAL" clId="{F9712DC9-E949-4F42-AE4E-E24B2C35CD4C}" dt="2021-02-10T14:33:48.177" v="811" actId="20577"/>
          <ac:spMkLst>
            <pc:docMk/>
            <pc:sldMk cId="3441523803" sldId="256"/>
            <ac:spMk id="3" creationId="{A8C8DAE7-B491-437D-8915-B63EBBB10EDF}"/>
          </ac:spMkLst>
        </pc:spChg>
      </pc:sldChg>
      <pc:sldChg chg="modSp ord modNotesTx">
        <pc:chgData name="Wang, Ying (MLTSD)" userId="a05a82f3-bfe5-4318-89ca-079c81139c36" providerId="ADAL" clId="{F9712DC9-E949-4F42-AE4E-E24B2C35CD4C}" dt="2021-02-10T14:25:23.690" v="635" actId="20577"/>
        <pc:sldMkLst>
          <pc:docMk/>
          <pc:sldMk cId="1067025603" sldId="257"/>
        </pc:sldMkLst>
        <pc:spChg chg="mod">
          <ac:chgData name="Wang, Ying (MLTSD)" userId="a05a82f3-bfe5-4318-89ca-079c81139c36" providerId="ADAL" clId="{F9712DC9-E949-4F42-AE4E-E24B2C35CD4C}" dt="2021-02-08T22:01:43.614" v="406" actId="20577"/>
          <ac:spMkLst>
            <pc:docMk/>
            <pc:sldMk cId="1067025603" sldId="257"/>
            <ac:spMk id="3" creationId="{ADC5FA0B-12D6-491B-B9F7-CA0B3DB912B4}"/>
          </ac:spMkLst>
        </pc:spChg>
      </pc:sldChg>
      <pc:sldChg chg="modSp modNotesTx">
        <pc:chgData name="Wang, Ying (MLTSD)" userId="a05a82f3-bfe5-4318-89ca-079c81139c36" providerId="ADAL" clId="{F9712DC9-E949-4F42-AE4E-E24B2C35CD4C}" dt="2021-02-08T22:06:06.149" v="494" actId="20577"/>
        <pc:sldMkLst>
          <pc:docMk/>
          <pc:sldMk cId="164554960" sldId="263"/>
        </pc:sldMkLst>
        <pc:spChg chg="mod">
          <ac:chgData name="Wang, Ying (MLTSD)" userId="a05a82f3-bfe5-4318-89ca-079c81139c36" providerId="ADAL" clId="{F9712DC9-E949-4F42-AE4E-E24B2C35CD4C}" dt="2021-02-08T22:06:06.149" v="494" actId="20577"/>
          <ac:spMkLst>
            <pc:docMk/>
            <pc:sldMk cId="164554960" sldId="263"/>
            <ac:spMk id="4" creationId="{8DAE101D-0386-4AD0-BF8F-88E1809E8BC0}"/>
          </ac:spMkLst>
        </pc:spChg>
        <pc:spChg chg="mod">
          <ac:chgData name="Wang, Ying (MLTSD)" userId="a05a82f3-bfe5-4318-89ca-079c81139c36" providerId="ADAL" clId="{F9712DC9-E949-4F42-AE4E-E24B2C35CD4C}" dt="2021-02-08T22:05:35.384" v="464"/>
          <ac:spMkLst>
            <pc:docMk/>
            <pc:sldMk cId="164554960" sldId="263"/>
            <ac:spMk id="8" creationId="{D98F8A3E-BE5C-4460-B2CF-5A43C65030C1}"/>
          </ac:spMkLst>
        </pc:spChg>
      </pc:sldChg>
      <pc:sldChg chg="modSp modNotesTx">
        <pc:chgData name="Wang, Ying (MLTSD)" userId="a05a82f3-bfe5-4318-89ca-079c81139c36" providerId="ADAL" clId="{F9712DC9-E949-4F42-AE4E-E24B2C35CD4C}" dt="2021-02-08T22:11:55.419" v="529" actId="20577"/>
        <pc:sldMkLst>
          <pc:docMk/>
          <pc:sldMk cId="416066387" sldId="267"/>
        </pc:sldMkLst>
        <pc:spChg chg="mod">
          <ac:chgData name="Wang, Ying (MLTSD)" userId="a05a82f3-bfe5-4318-89ca-079c81139c36" providerId="ADAL" clId="{F9712DC9-E949-4F42-AE4E-E24B2C35CD4C}" dt="2021-02-08T22:11:55.419" v="529" actId="20577"/>
          <ac:spMkLst>
            <pc:docMk/>
            <pc:sldMk cId="416066387" sldId="267"/>
            <ac:spMk id="3" creationId="{31251640-0652-4DD8-8FC4-E2178DEDA3DC}"/>
          </ac:spMkLst>
        </pc:spChg>
        <pc:spChg chg="mod">
          <ac:chgData name="Wang, Ying (MLTSD)" userId="a05a82f3-bfe5-4318-89ca-079c81139c36" providerId="ADAL" clId="{F9712DC9-E949-4F42-AE4E-E24B2C35CD4C}" dt="2021-02-08T22:06:23.450" v="495"/>
          <ac:spMkLst>
            <pc:docMk/>
            <pc:sldMk cId="416066387" sldId="267"/>
            <ac:spMk id="8" creationId="{0C9B4407-64DD-41CC-83EB-03FCC51D4535}"/>
          </ac:spMkLst>
        </pc:spChg>
      </pc:sldChg>
      <pc:sldChg chg="modSp modNotesTx">
        <pc:chgData name="Wang, Ying (MLTSD)" userId="a05a82f3-bfe5-4318-89ca-079c81139c36" providerId="ADAL" clId="{F9712DC9-E949-4F42-AE4E-E24B2C35CD4C}" dt="2021-02-10T19:46:14.361" v="852" actId="20577"/>
        <pc:sldMkLst>
          <pc:docMk/>
          <pc:sldMk cId="1019310753" sldId="274"/>
        </pc:sldMkLst>
        <pc:graphicFrameChg chg="mod modGraphic">
          <ac:chgData name="Wang, Ying (MLTSD)" userId="a05a82f3-bfe5-4318-89ca-079c81139c36" providerId="ADAL" clId="{F9712DC9-E949-4F42-AE4E-E24B2C35CD4C}" dt="2021-02-10T19:46:14.361" v="852" actId="20577"/>
          <ac:graphicFrameMkLst>
            <pc:docMk/>
            <pc:sldMk cId="1019310753" sldId="274"/>
            <ac:graphicFrameMk id="7" creationId="{1746A990-D387-487B-9046-A04B7F3C4FEF}"/>
          </ac:graphicFrameMkLst>
        </pc:graphicFrameChg>
      </pc:sldChg>
      <pc:sldChg chg="modSp modNotesTx">
        <pc:chgData name="Wang, Ying (MLTSD)" userId="a05a82f3-bfe5-4318-89ca-079c81139c36" providerId="ADAL" clId="{F9712DC9-E949-4F42-AE4E-E24B2C35CD4C}" dt="2021-02-10T21:53:55.941" v="990" actId="108"/>
        <pc:sldMkLst>
          <pc:docMk/>
          <pc:sldMk cId="2604375982" sldId="922"/>
        </pc:sldMkLst>
        <pc:spChg chg="mod">
          <ac:chgData name="Wang, Ying (MLTSD)" userId="a05a82f3-bfe5-4318-89ca-079c81139c36" providerId="ADAL" clId="{F9712DC9-E949-4F42-AE4E-E24B2C35CD4C}" dt="2021-02-08T22:03:51.661" v="448" actId="20577"/>
          <ac:spMkLst>
            <pc:docMk/>
            <pc:sldMk cId="2604375982" sldId="922"/>
            <ac:spMk id="2" creationId="{E1DAD96F-AB0D-49B3-918E-9463AAF4C616}"/>
          </ac:spMkLst>
        </pc:spChg>
        <pc:graphicFrameChg chg="mod modGraphic">
          <ac:chgData name="Wang, Ying (MLTSD)" userId="a05a82f3-bfe5-4318-89ca-079c81139c36" providerId="ADAL" clId="{F9712DC9-E949-4F42-AE4E-E24B2C35CD4C}" dt="2021-02-10T21:53:55.941" v="990" actId="108"/>
          <ac:graphicFrameMkLst>
            <pc:docMk/>
            <pc:sldMk cId="2604375982" sldId="922"/>
            <ac:graphicFrameMk id="8" creationId="{D4BF5806-FD7E-4DC6-8A74-DD832FD2FA1C}"/>
          </ac:graphicFrameMkLst>
        </pc:graphicFrameChg>
      </pc:sldChg>
      <pc:sldChg chg="modSp">
        <pc:chgData name="Wang, Ying (MLTSD)" userId="a05a82f3-bfe5-4318-89ca-079c81139c36" providerId="ADAL" clId="{F9712DC9-E949-4F42-AE4E-E24B2C35CD4C}" dt="2021-02-08T22:12:01.859" v="530" actId="20577"/>
        <pc:sldMkLst>
          <pc:docMk/>
          <pc:sldMk cId="802326940" sldId="927"/>
        </pc:sldMkLst>
        <pc:spChg chg="mod">
          <ac:chgData name="Wang, Ying (MLTSD)" userId="a05a82f3-bfe5-4318-89ca-079c81139c36" providerId="ADAL" clId="{F9712DC9-E949-4F42-AE4E-E24B2C35CD4C}" dt="2021-02-08T22:12:01.859" v="530" actId="20577"/>
          <ac:spMkLst>
            <pc:docMk/>
            <pc:sldMk cId="802326940" sldId="927"/>
            <ac:spMk id="3" creationId="{31251640-0652-4DD8-8FC4-E2178DEDA3DC}"/>
          </ac:spMkLst>
        </pc:spChg>
      </pc:sldChg>
      <pc:sldChg chg="modSp modNotesTx">
        <pc:chgData name="Wang, Ying (MLTSD)" userId="a05a82f3-bfe5-4318-89ca-079c81139c36" providerId="ADAL" clId="{F9712DC9-E949-4F42-AE4E-E24B2C35CD4C}" dt="2021-02-10T22:14:08.390" v="991" actId="13926"/>
        <pc:sldMkLst>
          <pc:docMk/>
          <pc:sldMk cId="590110732" sldId="928"/>
        </pc:sldMkLst>
        <pc:spChg chg="mod">
          <ac:chgData name="Wang, Ying (MLTSD)" userId="a05a82f3-bfe5-4318-89ca-079c81139c36" providerId="ADAL" clId="{F9712DC9-E949-4F42-AE4E-E24B2C35CD4C}" dt="2021-02-10T22:14:08.390" v="991" actId="13926"/>
          <ac:spMkLst>
            <pc:docMk/>
            <pc:sldMk cId="590110732" sldId="928"/>
            <ac:spMk id="3" creationId="{31251640-0652-4DD8-8FC4-E2178DEDA3DC}"/>
          </ac:spMkLst>
        </pc:spChg>
      </pc:sldChg>
      <pc:sldChg chg="modNotesTx">
        <pc:chgData name="Wang, Ying (MLTSD)" userId="a05a82f3-bfe5-4318-89ca-079c81139c36" providerId="ADAL" clId="{F9712DC9-E949-4F42-AE4E-E24B2C35CD4C}" dt="2021-02-10T14:37:19.697" v="824" actId="20577"/>
        <pc:sldMkLst>
          <pc:docMk/>
          <pc:sldMk cId="4080638733" sldId="931"/>
        </pc:sldMkLst>
      </pc:sldChg>
      <pc:sldChg chg="modNotesTx">
        <pc:chgData name="Wang, Ying (MLTSD)" userId="a05a82f3-bfe5-4318-89ca-079c81139c36" providerId="ADAL" clId="{F9712DC9-E949-4F42-AE4E-E24B2C35CD4C}" dt="2021-02-08T19:14:26.076" v="302" actId="20577"/>
        <pc:sldMkLst>
          <pc:docMk/>
          <pc:sldMk cId="1006823332" sldId="933"/>
        </pc:sldMkLst>
      </pc:sldChg>
      <pc:sldChg chg="modSp">
        <pc:chgData name="Wang, Ying (MLTSD)" userId="a05a82f3-bfe5-4318-89ca-079c81139c36" providerId="ADAL" clId="{F9712DC9-E949-4F42-AE4E-E24B2C35CD4C}" dt="2021-02-08T22:02:07.628" v="407"/>
        <pc:sldMkLst>
          <pc:docMk/>
          <pc:sldMk cId="404561202" sldId="934"/>
        </pc:sldMkLst>
        <pc:spChg chg="mod">
          <ac:chgData name="Wang, Ying (MLTSD)" userId="a05a82f3-bfe5-4318-89ca-079c81139c36" providerId="ADAL" clId="{F9712DC9-E949-4F42-AE4E-E24B2C35CD4C}" dt="2021-02-08T22:02:07.628" v="407"/>
          <ac:spMkLst>
            <pc:docMk/>
            <pc:sldMk cId="404561202" sldId="934"/>
            <ac:spMk id="3" creationId="{9888FA70-451C-448E-AFA9-BDD8CE5EB1C1}"/>
          </ac:spMkLst>
        </pc:spChg>
      </pc:sldChg>
      <pc:sldChg chg="modSp modNotesTx">
        <pc:chgData name="Wang, Ying (MLTSD)" userId="a05a82f3-bfe5-4318-89ca-079c81139c36" providerId="ADAL" clId="{F9712DC9-E949-4F42-AE4E-E24B2C35CD4C}" dt="2021-02-10T14:27:32.403" v="727" actId="20577"/>
        <pc:sldMkLst>
          <pc:docMk/>
          <pc:sldMk cId="1265768602" sldId="940"/>
        </pc:sldMkLst>
        <pc:spChg chg="mod">
          <ac:chgData name="Wang, Ying (MLTSD)" userId="a05a82f3-bfe5-4318-89ca-079c81139c36" providerId="ADAL" clId="{F9712DC9-E949-4F42-AE4E-E24B2C35CD4C}" dt="2021-02-08T19:07:30.678" v="129" actId="20577"/>
          <ac:spMkLst>
            <pc:docMk/>
            <pc:sldMk cId="1265768602" sldId="940"/>
            <ac:spMk id="13" creationId="{568B8FA1-CD7C-415F-965A-D1860B6D3213}"/>
          </ac:spMkLst>
        </pc:spChg>
      </pc:sldChg>
      <pc:sldChg chg="modNotesTx">
        <pc:chgData name="Wang, Ying (MLTSD)" userId="a05a82f3-bfe5-4318-89ca-079c81139c36" providerId="ADAL" clId="{F9712DC9-E949-4F42-AE4E-E24B2C35CD4C}" dt="2021-02-10T14:37:44.196" v="830" actId="20577"/>
        <pc:sldMkLst>
          <pc:docMk/>
          <pc:sldMk cId="210761205" sldId="941"/>
        </pc:sldMkLst>
      </pc:sldChg>
      <pc:sldChg chg="modNotesTx">
        <pc:chgData name="Wang, Ying (MLTSD)" userId="a05a82f3-bfe5-4318-89ca-079c81139c36" providerId="ADAL" clId="{F9712DC9-E949-4F42-AE4E-E24B2C35CD4C}" dt="2021-02-10T14:34:57.370" v="819" actId="20577"/>
        <pc:sldMkLst>
          <pc:docMk/>
          <pc:sldMk cId="4238421531" sldId="942"/>
        </pc:sldMkLst>
      </pc:sldChg>
      <pc:sldChg chg="modSp">
        <pc:chgData name="Wang, Ying (MLTSD)" userId="a05a82f3-bfe5-4318-89ca-079c81139c36" providerId="ADAL" clId="{F9712DC9-E949-4F42-AE4E-E24B2C35CD4C}" dt="2021-02-08T22:12:08.182" v="531" actId="20577"/>
        <pc:sldMkLst>
          <pc:docMk/>
          <pc:sldMk cId="353304720" sldId="945"/>
        </pc:sldMkLst>
        <pc:spChg chg="mod">
          <ac:chgData name="Wang, Ying (MLTSD)" userId="a05a82f3-bfe5-4318-89ca-079c81139c36" providerId="ADAL" clId="{F9712DC9-E949-4F42-AE4E-E24B2C35CD4C}" dt="2021-02-08T22:12:08.182" v="531" actId="20577"/>
          <ac:spMkLst>
            <pc:docMk/>
            <pc:sldMk cId="353304720" sldId="945"/>
            <ac:spMk id="3" creationId="{8B906A5E-92A3-4C67-B3B8-C965BEEC172E}"/>
          </ac:spMkLst>
        </pc:spChg>
      </pc:sldChg>
      <pc:sldChg chg="modNotesTx">
        <pc:chgData name="Wang, Ying (MLTSD)" userId="a05a82f3-bfe5-4318-89ca-079c81139c36" providerId="ADAL" clId="{F9712DC9-E949-4F42-AE4E-E24B2C35CD4C}" dt="2021-02-08T19:06:21.255" v="80" actId="20577"/>
        <pc:sldMkLst>
          <pc:docMk/>
          <pc:sldMk cId="2576928338" sldId="954"/>
        </pc:sldMkLst>
      </pc:sldChg>
      <pc:sldChg chg="modNotesTx">
        <pc:chgData name="Wang, Ying (MLTSD)" userId="a05a82f3-bfe5-4318-89ca-079c81139c36" providerId="ADAL" clId="{F9712DC9-E949-4F42-AE4E-E24B2C35CD4C}" dt="2021-02-08T19:07:14.360" v="128" actId="20577"/>
        <pc:sldMkLst>
          <pc:docMk/>
          <pc:sldMk cId="1528178223" sldId="955"/>
        </pc:sldMkLst>
      </pc:sldChg>
      <pc:sldChg chg="modNotesTx">
        <pc:chgData name="Wang, Ying (MLTSD)" userId="a05a82f3-bfe5-4318-89ca-079c81139c36" providerId="ADAL" clId="{F9712DC9-E949-4F42-AE4E-E24B2C35CD4C}" dt="2021-02-08T19:06:51.857" v="125" actId="20577"/>
        <pc:sldMkLst>
          <pc:docMk/>
          <pc:sldMk cId="1307154655" sldId="960"/>
        </pc:sldMkLst>
      </pc:sldChg>
      <pc:sldChg chg="modSp modNotesTx">
        <pc:chgData name="Wang, Ying (MLTSD)" userId="a05a82f3-bfe5-4318-89ca-079c81139c36" providerId="ADAL" clId="{F9712DC9-E949-4F42-AE4E-E24B2C35CD4C}" dt="2021-02-08T22:02:07.628" v="407"/>
        <pc:sldMkLst>
          <pc:docMk/>
          <pc:sldMk cId="1758165140" sldId="962"/>
        </pc:sldMkLst>
        <pc:spChg chg="mod">
          <ac:chgData name="Wang, Ying (MLTSD)" userId="a05a82f3-bfe5-4318-89ca-079c81139c36" providerId="ADAL" clId="{F9712DC9-E949-4F42-AE4E-E24B2C35CD4C}" dt="2021-02-08T22:02:07.628" v="407"/>
          <ac:spMkLst>
            <pc:docMk/>
            <pc:sldMk cId="1758165140" sldId="962"/>
            <ac:spMk id="8" creationId="{C04A2394-BF9A-422B-9EC1-3960464FC965}"/>
          </ac:spMkLst>
        </pc:spChg>
      </pc:sldChg>
      <pc:sldChg chg="modSp add del">
        <pc:chgData name="Wang, Ying (MLTSD)" userId="a05a82f3-bfe5-4318-89ca-079c81139c36" providerId="ADAL" clId="{F9712DC9-E949-4F42-AE4E-E24B2C35CD4C}" dt="2021-02-08T19:10:34.200" v="195" actId="2696"/>
        <pc:sldMkLst>
          <pc:docMk/>
          <pc:sldMk cId="3932883621" sldId="966"/>
        </pc:sldMkLst>
        <pc:spChg chg="mod">
          <ac:chgData name="Wang, Ying (MLTSD)" userId="a05a82f3-bfe5-4318-89ca-079c81139c36" providerId="ADAL" clId="{F9712DC9-E949-4F42-AE4E-E24B2C35CD4C}" dt="2021-02-08T19:10:31.440" v="193" actId="27636"/>
          <ac:spMkLst>
            <pc:docMk/>
            <pc:sldMk cId="3932883621" sldId="966"/>
            <ac:spMk id="2" creationId="{337EAE90-9599-41A4-9669-E52412843012}"/>
          </ac:spMkLst>
        </pc:spChg>
      </pc:sldChg>
      <pc:sldChg chg="addSp delSp modSp add modNotesTx">
        <pc:chgData name="Wang, Ying (MLTSD)" userId="a05a82f3-bfe5-4318-89ca-079c81139c36" providerId="ADAL" clId="{F9712DC9-E949-4F42-AE4E-E24B2C35CD4C}" dt="2021-02-08T22:02:07.628" v="407"/>
        <pc:sldMkLst>
          <pc:docMk/>
          <pc:sldMk cId="3190081707" sldId="967"/>
        </pc:sldMkLst>
        <pc:spChg chg="mod">
          <ac:chgData name="Wang, Ying (MLTSD)" userId="a05a82f3-bfe5-4318-89ca-079c81139c36" providerId="ADAL" clId="{F9712DC9-E949-4F42-AE4E-E24B2C35CD4C}" dt="2021-02-08T22:02:07.628" v="407"/>
          <ac:spMkLst>
            <pc:docMk/>
            <pc:sldMk cId="3190081707" sldId="967"/>
            <ac:spMk id="2" creationId="{2AE62884-B750-404C-AA42-7E0865E84FDD}"/>
          </ac:spMkLst>
        </pc:spChg>
        <pc:spChg chg="add del mod">
          <ac:chgData name="Wang, Ying (MLTSD)" userId="a05a82f3-bfe5-4318-89ca-079c81139c36" providerId="ADAL" clId="{F9712DC9-E949-4F42-AE4E-E24B2C35CD4C}" dt="2021-02-08T19:10:39.282" v="197" actId="478"/>
          <ac:spMkLst>
            <pc:docMk/>
            <pc:sldMk cId="3190081707" sldId="967"/>
            <ac:spMk id="4" creationId="{A5BB4239-783F-4A2C-A527-18FE3F0B667A}"/>
          </ac:spMkLst>
        </pc:spChg>
        <pc:spChg chg="del">
          <ac:chgData name="Wang, Ying (MLTSD)" userId="a05a82f3-bfe5-4318-89ca-079c81139c36" providerId="ADAL" clId="{F9712DC9-E949-4F42-AE4E-E24B2C35CD4C}" dt="2021-02-08T19:11:11.503" v="233" actId="478"/>
          <ac:spMkLst>
            <pc:docMk/>
            <pc:sldMk cId="3190081707" sldId="967"/>
            <ac:spMk id="13" creationId="{568B8FA1-CD7C-415F-965A-D1860B6D3213}"/>
          </ac:spMkLst>
        </pc:spChg>
        <pc:picChg chg="del">
          <ac:chgData name="Wang, Ying (MLTSD)" userId="a05a82f3-bfe5-4318-89ca-079c81139c36" providerId="ADAL" clId="{F9712DC9-E949-4F42-AE4E-E24B2C35CD4C}" dt="2021-02-08T19:10:37.215" v="196" actId="478"/>
          <ac:picMkLst>
            <pc:docMk/>
            <pc:sldMk cId="3190081707" sldId="967"/>
            <ac:picMk id="8" creationId="{9B56119B-A61D-4E84-887E-FC9A7DF4F0E6}"/>
          </ac:picMkLst>
        </pc:picChg>
      </pc:sldChg>
    </pc:docChg>
  </pc:docChgLst>
  <pc:docChgLst>
    <pc:chgData name="Asneke, Meseret (MLTSD)" userId="S::meseret.asneke@ontario.ca::ff557da4-827d-4214-8389-fb437a6b3faa" providerId="AD" clId="Web-{570D4208-9DC2-4BAF-9F69-1DDD09FB2113}"/>
    <pc:docChg chg="modSld">
      <pc:chgData name="Asneke, Meseret (MLTSD)" userId="S::meseret.asneke@ontario.ca::ff557da4-827d-4214-8389-fb437a6b3faa" providerId="AD" clId="Web-{570D4208-9DC2-4BAF-9F69-1DDD09FB2113}" dt="2021-02-09T14:05:04.201" v="1"/>
      <pc:docMkLst>
        <pc:docMk/>
      </pc:docMkLst>
      <pc:sldChg chg="modSp">
        <pc:chgData name="Asneke, Meseret (MLTSD)" userId="S::meseret.asneke@ontario.ca::ff557da4-827d-4214-8389-fb437a6b3faa" providerId="AD" clId="Web-{570D4208-9DC2-4BAF-9F69-1DDD09FB2113}" dt="2021-02-09T14:05:04.201" v="1"/>
        <pc:sldMkLst>
          <pc:docMk/>
          <pc:sldMk cId="1019310753" sldId="274"/>
        </pc:sldMkLst>
        <pc:graphicFrameChg chg="mod modGraphic">
          <ac:chgData name="Asneke, Meseret (MLTSD)" userId="S::meseret.asneke@ontario.ca::ff557da4-827d-4214-8389-fb437a6b3faa" providerId="AD" clId="Web-{570D4208-9DC2-4BAF-9F69-1DDD09FB2113}" dt="2021-02-09T14:05:04.201" v="1"/>
          <ac:graphicFrameMkLst>
            <pc:docMk/>
            <pc:sldMk cId="1019310753" sldId="274"/>
            <ac:graphicFrameMk id="7" creationId="{1746A990-D387-487B-9046-A04B7F3C4FEF}"/>
          </ac:graphicFrameMkLst>
        </pc:graphicFrameChg>
      </pc:sldChg>
    </pc:docChg>
  </pc:docChgLst>
  <pc:docChgLst>
    <pc:chgData name="Meseret" userId="ff557da4-827d-4214-8389-fb437a6b3faa" providerId="ADAL" clId="{764404AD-15AF-4570-9F71-B1FF474A5432}"/>
    <pc:docChg chg="modSld">
      <pc:chgData name="Meseret" userId="ff557da4-827d-4214-8389-fb437a6b3faa" providerId="ADAL" clId="{764404AD-15AF-4570-9F71-B1FF474A5432}" dt="2021-02-09T14:15:52.670" v="0" actId="20577"/>
      <pc:docMkLst>
        <pc:docMk/>
      </pc:docMkLst>
      <pc:sldChg chg="modSp">
        <pc:chgData name="Meseret" userId="ff557da4-827d-4214-8389-fb437a6b3faa" providerId="ADAL" clId="{764404AD-15AF-4570-9F71-B1FF474A5432}" dt="2021-02-09T14:15:52.670" v="0" actId="20577"/>
        <pc:sldMkLst>
          <pc:docMk/>
          <pc:sldMk cId="2604375982" sldId="922"/>
        </pc:sldMkLst>
        <pc:graphicFrameChg chg="modGraphic">
          <ac:chgData name="Meseret" userId="ff557da4-827d-4214-8389-fb437a6b3faa" providerId="ADAL" clId="{764404AD-15AF-4570-9F71-B1FF474A5432}" dt="2021-02-09T14:15:52.670" v="0" actId="20577"/>
          <ac:graphicFrameMkLst>
            <pc:docMk/>
            <pc:sldMk cId="2604375982" sldId="922"/>
            <ac:graphicFrameMk id="8" creationId="{D4BF5806-FD7E-4DC6-8A74-DD832FD2FA1C}"/>
          </ac:graphicFrameMkLst>
        </pc:graphicFrameChg>
      </pc:sldChg>
    </pc:docChg>
  </pc:docChgLst>
  <pc:docChgLst>
    <pc:chgData name="Meseret" userId="ff557da4-827d-4214-8389-fb437a6b3faa" providerId="ADAL" clId="{C6F733D8-0086-468C-A304-6F5CEE86F589}"/>
    <pc:docChg chg="modSld">
      <pc:chgData name="Meseret" userId="ff557da4-827d-4214-8389-fb437a6b3faa" providerId="ADAL" clId="{C6F733D8-0086-468C-A304-6F5CEE86F589}" dt="2021-02-12T16:34:42.138" v="17"/>
      <pc:docMkLst>
        <pc:docMk/>
      </pc:docMkLst>
      <pc:sldChg chg="modSp">
        <pc:chgData name="Meseret" userId="ff557da4-827d-4214-8389-fb437a6b3faa" providerId="ADAL" clId="{C6F733D8-0086-468C-A304-6F5CEE86F589}" dt="2021-02-12T16:30:24.351" v="16"/>
        <pc:sldMkLst>
          <pc:docMk/>
          <pc:sldMk cId="416066387" sldId="267"/>
        </pc:sldMkLst>
        <pc:spChg chg="ord">
          <ac:chgData name="Meseret" userId="ff557da4-827d-4214-8389-fb437a6b3faa" providerId="ADAL" clId="{C6F733D8-0086-468C-A304-6F5CEE86F589}" dt="2021-02-12T16:30:24.351" v="16"/>
          <ac:spMkLst>
            <pc:docMk/>
            <pc:sldMk cId="416066387" sldId="267"/>
            <ac:spMk id="4" creationId="{129BA644-3B0B-49DD-9229-425028DDE2DA}"/>
          </ac:spMkLst>
        </pc:spChg>
      </pc:sldChg>
      <pc:sldChg chg="modSp">
        <pc:chgData name="Meseret" userId="ff557da4-827d-4214-8389-fb437a6b3faa" providerId="ADAL" clId="{C6F733D8-0086-468C-A304-6F5CEE86F589}" dt="2021-02-12T16:17:32.860" v="0" actId="962"/>
        <pc:sldMkLst>
          <pc:docMk/>
          <pc:sldMk cId="1265768602" sldId="940"/>
        </pc:sldMkLst>
        <pc:picChg chg="mod">
          <ac:chgData name="Meseret" userId="ff557da4-827d-4214-8389-fb437a6b3faa" providerId="ADAL" clId="{C6F733D8-0086-468C-A304-6F5CEE86F589}" dt="2021-02-12T16:17:32.860" v="0" actId="962"/>
          <ac:picMkLst>
            <pc:docMk/>
            <pc:sldMk cId="1265768602" sldId="940"/>
            <ac:picMk id="8" creationId="{9B56119B-A61D-4E84-887E-FC9A7DF4F0E6}"/>
          </ac:picMkLst>
        </pc:picChg>
      </pc:sldChg>
      <pc:sldChg chg="modSp">
        <pc:chgData name="Meseret" userId="ff557da4-827d-4214-8389-fb437a6b3faa" providerId="ADAL" clId="{C6F733D8-0086-468C-A304-6F5CEE86F589}" dt="2021-02-12T16:17:39.350" v="1" actId="962"/>
        <pc:sldMkLst>
          <pc:docMk/>
          <pc:sldMk cId="210761205" sldId="941"/>
        </pc:sldMkLst>
        <pc:picChg chg="mod">
          <ac:chgData name="Meseret" userId="ff557da4-827d-4214-8389-fb437a6b3faa" providerId="ADAL" clId="{C6F733D8-0086-468C-A304-6F5CEE86F589}" dt="2021-02-12T16:17:39.350" v="1" actId="962"/>
          <ac:picMkLst>
            <pc:docMk/>
            <pc:sldMk cId="210761205" sldId="941"/>
            <ac:picMk id="7" creationId="{B1B8F26E-0DB3-47A4-9547-B2C3B1933E7E}"/>
          </ac:picMkLst>
        </pc:picChg>
      </pc:sldChg>
      <pc:sldChg chg="modSp">
        <pc:chgData name="Meseret" userId="ff557da4-827d-4214-8389-fb437a6b3faa" providerId="ADAL" clId="{C6F733D8-0086-468C-A304-6F5CEE86F589}" dt="2021-02-12T16:20:57.957" v="5"/>
        <pc:sldMkLst>
          <pc:docMk/>
          <pc:sldMk cId="1498025951" sldId="949"/>
        </pc:sldMkLst>
        <pc:spChg chg="ord">
          <ac:chgData name="Meseret" userId="ff557da4-827d-4214-8389-fb437a6b3faa" providerId="ADAL" clId="{C6F733D8-0086-468C-A304-6F5CEE86F589}" dt="2021-02-12T16:20:57.957" v="5"/>
          <ac:spMkLst>
            <pc:docMk/>
            <pc:sldMk cId="1498025951" sldId="949"/>
            <ac:spMk id="5" creationId="{1F17338B-CD8E-4DFF-B552-70A1BB6F2D89}"/>
          </ac:spMkLst>
        </pc:spChg>
      </pc:sldChg>
      <pc:sldChg chg="modSp">
        <pc:chgData name="Meseret" userId="ff557da4-827d-4214-8389-fb437a6b3faa" providerId="ADAL" clId="{C6F733D8-0086-468C-A304-6F5CEE86F589}" dt="2021-02-12T16:22:56.150" v="11"/>
        <pc:sldMkLst>
          <pc:docMk/>
          <pc:sldMk cId="431083280" sldId="950"/>
        </pc:sldMkLst>
        <pc:spChg chg="ord">
          <ac:chgData name="Meseret" userId="ff557da4-827d-4214-8389-fb437a6b3faa" providerId="ADAL" clId="{C6F733D8-0086-468C-A304-6F5CEE86F589}" dt="2021-02-12T16:22:56.150" v="11"/>
          <ac:spMkLst>
            <pc:docMk/>
            <pc:sldMk cId="431083280" sldId="950"/>
            <ac:spMk id="22" creationId="{B5C4261E-7658-470E-B077-98E3CC41894B}"/>
          </ac:spMkLst>
        </pc:spChg>
      </pc:sldChg>
      <pc:sldChg chg="modSp">
        <pc:chgData name="Meseret" userId="ff557da4-827d-4214-8389-fb437a6b3faa" providerId="ADAL" clId="{C6F733D8-0086-468C-A304-6F5CEE86F589}" dt="2021-02-12T16:23:25.286" v="12"/>
        <pc:sldMkLst>
          <pc:docMk/>
          <pc:sldMk cId="1117161318" sldId="952"/>
        </pc:sldMkLst>
        <pc:spChg chg="ord">
          <ac:chgData name="Meseret" userId="ff557da4-827d-4214-8389-fb437a6b3faa" providerId="ADAL" clId="{C6F733D8-0086-468C-A304-6F5CEE86F589}" dt="2021-02-12T16:23:25.286" v="12"/>
          <ac:spMkLst>
            <pc:docMk/>
            <pc:sldMk cId="1117161318" sldId="952"/>
            <ac:spMk id="13" creationId="{1BAC37F5-A0A4-40CE-B212-6F1067781B7D}"/>
          </ac:spMkLst>
        </pc:spChg>
      </pc:sldChg>
      <pc:sldChg chg="modSp">
        <pc:chgData name="Meseret" userId="ff557da4-827d-4214-8389-fb437a6b3faa" providerId="ADAL" clId="{C6F733D8-0086-468C-A304-6F5CEE86F589}" dt="2021-02-12T16:23:48.126" v="13"/>
        <pc:sldMkLst>
          <pc:docMk/>
          <pc:sldMk cId="2576928338" sldId="954"/>
        </pc:sldMkLst>
        <pc:spChg chg="ord">
          <ac:chgData name="Meseret" userId="ff557da4-827d-4214-8389-fb437a6b3faa" providerId="ADAL" clId="{C6F733D8-0086-468C-A304-6F5CEE86F589}" dt="2021-02-12T16:23:48.126" v="13"/>
          <ac:spMkLst>
            <pc:docMk/>
            <pc:sldMk cId="2576928338" sldId="954"/>
            <ac:spMk id="5" creationId="{07D5BF04-BE38-4576-9B90-49EBC90C9239}"/>
          </ac:spMkLst>
        </pc:spChg>
      </pc:sldChg>
      <pc:sldChg chg="modSp">
        <pc:chgData name="Meseret" userId="ff557da4-827d-4214-8389-fb437a6b3faa" providerId="ADAL" clId="{C6F733D8-0086-468C-A304-6F5CEE86F589}" dt="2021-02-12T16:24:05.049" v="14"/>
        <pc:sldMkLst>
          <pc:docMk/>
          <pc:sldMk cId="1528178223" sldId="955"/>
        </pc:sldMkLst>
        <pc:spChg chg="ord">
          <ac:chgData name="Meseret" userId="ff557da4-827d-4214-8389-fb437a6b3faa" providerId="ADAL" clId="{C6F733D8-0086-468C-A304-6F5CEE86F589}" dt="2021-02-12T16:24:05.049" v="14"/>
          <ac:spMkLst>
            <pc:docMk/>
            <pc:sldMk cId="1528178223" sldId="955"/>
            <ac:spMk id="7" creationId="{DC76BB22-4078-42A2-8201-5863155C07DD}"/>
          </ac:spMkLst>
        </pc:spChg>
      </pc:sldChg>
      <pc:sldChg chg="modSp">
        <pc:chgData name="Meseret" userId="ff557da4-827d-4214-8389-fb437a6b3faa" providerId="ADAL" clId="{C6F733D8-0086-468C-A304-6F5CEE86F589}" dt="2021-02-12T16:34:42.138" v="17"/>
        <pc:sldMkLst>
          <pc:docMk/>
          <pc:sldMk cId="1307154655" sldId="960"/>
        </pc:sldMkLst>
        <pc:spChg chg="mod ord">
          <ac:chgData name="Meseret" userId="ff557da4-827d-4214-8389-fb437a6b3faa" providerId="ADAL" clId="{C6F733D8-0086-468C-A304-6F5CEE86F589}" dt="2021-02-12T16:34:42.138" v="17"/>
          <ac:spMkLst>
            <pc:docMk/>
            <pc:sldMk cId="1307154655" sldId="960"/>
            <ac:spMk id="5" creationId="{410EA20C-B5F8-4C50-B310-F4B663985D1A}"/>
          </ac:spMkLst>
        </pc:spChg>
      </pc:sldChg>
      <pc:sldChg chg="modSp">
        <pc:chgData name="Meseret" userId="ff557da4-827d-4214-8389-fb437a6b3faa" providerId="ADAL" clId="{C6F733D8-0086-468C-A304-6F5CEE86F589}" dt="2021-02-12T16:25:18.131" v="15"/>
        <pc:sldMkLst>
          <pc:docMk/>
          <pc:sldMk cId="4076358019" sldId="964"/>
        </pc:sldMkLst>
        <pc:spChg chg="ord">
          <ac:chgData name="Meseret" userId="ff557da4-827d-4214-8389-fb437a6b3faa" providerId="ADAL" clId="{C6F733D8-0086-468C-A304-6F5CEE86F589}" dt="2021-02-12T16:25:18.131" v="15"/>
          <ac:spMkLst>
            <pc:docMk/>
            <pc:sldMk cId="4076358019" sldId="964"/>
            <ac:spMk id="8" creationId="{EFA2EABC-9E48-4668-B5B9-05D7BE027702}"/>
          </ac:spMkLst>
        </pc:spChg>
      </pc:sldChg>
    </pc:docChg>
  </pc:docChgLst>
  <pc:docChgLst>
    <pc:chgData name="Simonyan, Lilit (MLTSD)" userId="c1aca941-cd70-45a4-ae00-fb0de60b5891" providerId="ADAL" clId="{130A22A3-4FD2-4EAC-8612-244916661B26}"/>
    <pc:docChg chg="custSel modSld">
      <pc:chgData name="Simonyan, Lilit (MLTSD)" userId="c1aca941-cd70-45a4-ae00-fb0de60b5891" providerId="ADAL" clId="{130A22A3-4FD2-4EAC-8612-244916661B26}" dt="2021-02-08T21:20:10.540" v="99"/>
      <pc:docMkLst>
        <pc:docMk/>
      </pc:docMkLst>
      <pc:sldChg chg="modSp">
        <pc:chgData name="Simonyan, Lilit (MLTSD)" userId="c1aca941-cd70-45a4-ae00-fb0de60b5891" providerId="ADAL" clId="{130A22A3-4FD2-4EAC-8612-244916661B26}" dt="2021-02-08T21:12:35.718" v="56" actId="1036"/>
        <pc:sldMkLst>
          <pc:docMk/>
          <pc:sldMk cId="1067025603" sldId="257"/>
        </pc:sldMkLst>
        <pc:spChg chg="mod">
          <ac:chgData name="Simonyan, Lilit (MLTSD)" userId="c1aca941-cd70-45a4-ae00-fb0de60b5891" providerId="ADAL" clId="{130A22A3-4FD2-4EAC-8612-244916661B26}" dt="2021-02-08T21:12:35.718" v="56" actId="1036"/>
          <ac:spMkLst>
            <pc:docMk/>
            <pc:sldMk cId="1067025603" sldId="257"/>
            <ac:spMk id="2" creationId="{E1DAD96F-AB0D-49B3-918E-9463AAF4C616}"/>
          </ac:spMkLst>
        </pc:spChg>
      </pc:sldChg>
      <pc:sldChg chg="modSp">
        <pc:chgData name="Simonyan, Lilit (MLTSD)" userId="c1aca941-cd70-45a4-ae00-fb0de60b5891" providerId="ADAL" clId="{130A22A3-4FD2-4EAC-8612-244916661B26}" dt="2021-02-08T21:17:55.477" v="88"/>
        <pc:sldMkLst>
          <pc:docMk/>
          <pc:sldMk cId="164554960" sldId="263"/>
        </pc:sldMkLst>
        <pc:spChg chg="mod">
          <ac:chgData name="Simonyan, Lilit (MLTSD)" userId="c1aca941-cd70-45a4-ae00-fb0de60b5891" providerId="ADAL" clId="{130A22A3-4FD2-4EAC-8612-244916661B26}" dt="2021-02-08T21:17:34.201" v="87"/>
          <ac:spMkLst>
            <pc:docMk/>
            <pc:sldMk cId="164554960" sldId="263"/>
            <ac:spMk id="8" creationId="{D98F8A3E-BE5C-4460-B2CF-5A43C65030C1}"/>
          </ac:spMkLst>
        </pc:spChg>
        <pc:spChg chg="mod">
          <ac:chgData name="Simonyan, Lilit (MLTSD)" userId="c1aca941-cd70-45a4-ae00-fb0de60b5891" providerId="ADAL" clId="{130A22A3-4FD2-4EAC-8612-244916661B26}" dt="2021-02-08T21:17:55.477" v="88"/>
          <ac:spMkLst>
            <pc:docMk/>
            <pc:sldMk cId="164554960" sldId="263"/>
            <ac:spMk id="10" creationId="{208896EA-0DAD-4D7B-85E6-08DE91BB5532}"/>
          </ac:spMkLst>
        </pc:spChg>
      </pc:sldChg>
      <pc:sldChg chg="modSp">
        <pc:chgData name="Simonyan, Lilit (MLTSD)" userId="c1aca941-cd70-45a4-ae00-fb0de60b5891" providerId="ADAL" clId="{130A22A3-4FD2-4EAC-8612-244916661B26}" dt="2021-02-08T21:18:22.468" v="90" actId="1036"/>
        <pc:sldMkLst>
          <pc:docMk/>
          <pc:sldMk cId="416066387" sldId="267"/>
        </pc:sldMkLst>
        <pc:spChg chg="mod">
          <ac:chgData name="Simonyan, Lilit (MLTSD)" userId="c1aca941-cd70-45a4-ae00-fb0de60b5891" providerId="ADAL" clId="{130A22A3-4FD2-4EAC-8612-244916661B26}" dt="2021-02-08T21:18:22.468" v="90" actId="1036"/>
          <ac:spMkLst>
            <pc:docMk/>
            <pc:sldMk cId="416066387" sldId="267"/>
            <ac:spMk id="3" creationId="{31251640-0652-4DD8-8FC4-E2178DEDA3DC}"/>
          </ac:spMkLst>
        </pc:spChg>
        <pc:spChg chg="mod">
          <ac:chgData name="Simonyan, Lilit (MLTSD)" userId="c1aca941-cd70-45a4-ae00-fb0de60b5891" providerId="ADAL" clId="{130A22A3-4FD2-4EAC-8612-244916661B26}" dt="2021-02-08T21:18:18.724" v="89"/>
          <ac:spMkLst>
            <pc:docMk/>
            <pc:sldMk cId="416066387" sldId="267"/>
            <ac:spMk id="8" creationId="{0C9B4407-64DD-41CC-83EB-03FCC51D4535}"/>
          </ac:spMkLst>
        </pc:spChg>
      </pc:sldChg>
      <pc:sldChg chg="modSp">
        <pc:chgData name="Simonyan, Lilit (MLTSD)" userId="c1aca941-cd70-45a4-ae00-fb0de60b5891" providerId="ADAL" clId="{130A22A3-4FD2-4EAC-8612-244916661B26}" dt="2021-02-08T21:17:25.837" v="85"/>
        <pc:sldMkLst>
          <pc:docMk/>
          <pc:sldMk cId="2604375982" sldId="922"/>
        </pc:sldMkLst>
        <pc:graphicFrameChg chg="mod">
          <ac:chgData name="Simonyan, Lilit (MLTSD)" userId="c1aca941-cd70-45a4-ae00-fb0de60b5891" providerId="ADAL" clId="{130A22A3-4FD2-4EAC-8612-244916661B26}" dt="2021-02-08T21:17:25.837" v="85"/>
          <ac:graphicFrameMkLst>
            <pc:docMk/>
            <pc:sldMk cId="2604375982" sldId="922"/>
            <ac:graphicFrameMk id="8" creationId="{D4BF5806-FD7E-4DC6-8A74-DD832FD2FA1C}"/>
          </ac:graphicFrameMkLst>
        </pc:graphicFrameChg>
      </pc:sldChg>
      <pc:sldChg chg="modSp">
        <pc:chgData name="Simonyan, Lilit (MLTSD)" userId="c1aca941-cd70-45a4-ae00-fb0de60b5891" providerId="ADAL" clId="{130A22A3-4FD2-4EAC-8612-244916661B26}" dt="2021-02-08T21:18:49.076" v="94"/>
        <pc:sldMkLst>
          <pc:docMk/>
          <pc:sldMk cId="802326940" sldId="927"/>
        </pc:sldMkLst>
        <pc:spChg chg="mod">
          <ac:chgData name="Simonyan, Lilit (MLTSD)" userId="c1aca941-cd70-45a4-ae00-fb0de60b5891" providerId="ADAL" clId="{130A22A3-4FD2-4EAC-8612-244916661B26}" dt="2021-02-08T21:18:49.076" v="94"/>
          <ac:spMkLst>
            <pc:docMk/>
            <pc:sldMk cId="802326940" sldId="927"/>
            <ac:spMk id="8" creationId="{3DF8A7E2-657D-42A3-A28C-E06B12D3F830}"/>
          </ac:spMkLst>
        </pc:spChg>
      </pc:sldChg>
      <pc:sldChg chg="modSp">
        <pc:chgData name="Simonyan, Lilit (MLTSD)" userId="c1aca941-cd70-45a4-ae00-fb0de60b5891" providerId="ADAL" clId="{130A22A3-4FD2-4EAC-8612-244916661B26}" dt="2021-02-08T21:19:29.295" v="98"/>
        <pc:sldMkLst>
          <pc:docMk/>
          <pc:sldMk cId="2885512741" sldId="930"/>
        </pc:sldMkLst>
        <pc:graphicFrameChg chg="mod">
          <ac:chgData name="Simonyan, Lilit (MLTSD)" userId="c1aca941-cd70-45a4-ae00-fb0de60b5891" providerId="ADAL" clId="{130A22A3-4FD2-4EAC-8612-244916661B26}" dt="2021-02-08T21:19:29.295" v="98"/>
          <ac:graphicFrameMkLst>
            <pc:docMk/>
            <pc:sldMk cId="2885512741" sldId="930"/>
            <ac:graphicFrameMk id="8" creationId="{B40F727B-C807-4C6A-B6C4-BCCCB86825B9}"/>
          </ac:graphicFrameMkLst>
        </pc:graphicFrameChg>
      </pc:sldChg>
      <pc:sldChg chg="modSp">
        <pc:chgData name="Simonyan, Lilit (MLTSD)" userId="c1aca941-cd70-45a4-ae00-fb0de60b5891" providerId="ADAL" clId="{130A22A3-4FD2-4EAC-8612-244916661B26}" dt="2021-02-08T21:18:40.858" v="92"/>
        <pc:sldMkLst>
          <pc:docMk/>
          <pc:sldMk cId="1761062269" sldId="935"/>
        </pc:sldMkLst>
        <pc:spChg chg="mod">
          <ac:chgData name="Simonyan, Lilit (MLTSD)" userId="c1aca941-cd70-45a4-ae00-fb0de60b5891" providerId="ADAL" clId="{130A22A3-4FD2-4EAC-8612-244916661B26}" dt="2021-02-08T21:18:40.858" v="92"/>
          <ac:spMkLst>
            <pc:docMk/>
            <pc:sldMk cId="1761062269" sldId="935"/>
            <ac:spMk id="9" creationId="{6CC6172F-B36B-492F-8918-9C757727A8C4}"/>
          </ac:spMkLst>
        </pc:spChg>
        <pc:graphicFrameChg chg="mod">
          <ac:chgData name="Simonyan, Lilit (MLTSD)" userId="c1aca941-cd70-45a4-ae00-fb0de60b5891" providerId="ADAL" clId="{130A22A3-4FD2-4EAC-8612-244916661B26}" dt="2021-02-08T21:18:37.993" v="91"/>
          <ac:graphicFrameMkLst>
            <pc:docMk/>
            <pc:sldMk cId="1761062269" sldId="935"/>
            <ac:graphicFrameMk id="8" creationId="{1AE00404-92C7-48A5-9B69-3C1A9A9D57C9}"/>
          </ac:graphicFrameMkLst>
        </pc:graphicFrameChg>
      </pc:sldChg>
      <pc:sldChg chg="modSp">
        <pc:chgData name="Simonyan, Lilit (MLTSD)" userId="c1aca941-cd70-45a4-ae00-fb0de60b5891" providerId="ADAL" clId="{130A22A3-4FD2-4EAC-8612-244916661B26}" dt="2021-02-08T21:16:23.570" v="77"/>
        <pc:sldMkLst>
          <pc:docMk/>
          <pc:sldMk cId="3497536244" sldId="937"/>
        </pc:sldMkLst>
        <pc:spChg chg="mod">
          <ac:chgData name="Simonyan, Lilit (MLTSD)" userId="c1aca941-cd70-45a4-ae00-fb0de60b5891" providerId="ADAL" clId="{130A22A3-4FD2-4EAC-8612-244916661B26}" dt="2021-02-08T21:16:23.570" v="77"/>
          <ac:spMkLst>
            <pc:docMk/>
            <pc:sldMk cId="3497536244" sldId="937"/>
            <ac:spMk id="8" creationId="{9D158CA4-3E92-4ED5-BA6B-DD8EF40C1C65}"/>
          </ac:spMkLst>
        </pc:spChg>
      </pc:sldChg>
      <pc:sldChg chg="delSp modSp">
        <pc:chgData name="Simonyan, Lilit (MLTSD)" userId="c1aca941-cd70-45a4-ae00-fb0de60b5891" providerId="ADAL" clId="{130A22A3-4FD2-4EAC-8612-244916661B26}" dt="2021-02-08T21:08:49.980" v="4" actId="478"/>
        <pc:sldMkLst>
          <pc:docMk/>
          <pc:sldMk cId="1265768602" sldId="940"/>
        </pc:sldMkLst>
        <pc:spChg chg="del">
          <ac:chgData name="Simonyan, Lilit (MLTSD)" userId="c1aca941-cd70-45a4-ae00-fb0de60b5891" providerId="ADAL" clId="{130A22A3-4FD2-4EAC-8612-244916661B26}" dt="2021-02-08T21:08:49.980" v="4" actId="478"/>
          <ac:spMkLst>
            <pc:docMk/>
            <pc:sldMk cId="1265768602" sldId="940"/>
            <ac:spMk id="13" creationId="{568B8FA1-CD7C-415F-965A-D1860B6D3213}"/>
          </ac:spMkLst>
        </pc:spChg>
        <pc:picChg chg="mod">
          <ac:chgData name="Simonyan, Lilit (MLTSD)" userId="c1aca941-cd70-45a4-ae00-fb0de60b5891" providerId="ADAL" clId="{130A22A3-4FD2-4EAC-8612-244916661B26}" dt="2021-02-08T21:08:40.338" v="3" actId="962"/>
          <ac:picMkLst>
            <pc:docMk/>
            <pc:sldMk cId="1265768602" sldId="940"/>
            <ac:picMk id="8" creationId="{9B56119B-A61D-4E84-887E-FC9A7DF4F0E6}"/>
          </ac:picMkLst>
        </pc:picChg>
      </pc:sldChg>
      <pc:sldChg chg="modSp">
        <pc:chgData name="Simonyan, Lilit (MLTSD)" userId="c1aca941-cd70-45a4-ae00-fb0de60b5891" providerId="ADAL" clId="{130A22A3-4FD2-4EAC-8612-244916661B26}" dt="2021-02-08T21:20:10.540" v="99"/>
        <pc:sldMkLst>
          <pc:docMk/>
          <pc:sldMk cId="210761205" sldId="941"/>
        </pc:sldMkLst>
        <pc:spChg chg="mod">
          <ac:chgData name="Simonyan, Lilit (MLTSD)" userId="c1aca941-cd70-45a4-ae00-fb0de60b5891" providerId="ADAL" clId="{130A22A3-4FD2-4EAC-8612-244916661B26}" dt="2021-02-08T21:11:29.110" v="50"/>
          <ac:spMkLst>
            <pc:docMk/>
            <pc:sldMk cId="210761205" sldId="941"/>
            <ac:spMk id="14" creationId="{A53B1C97-D388-45EE-A426-3EB8DAAAE160}"/>
          </ac:spMkLst>
        </pc:spChg>
        <pc:picChg chg="mod">
          <ac:chgData name="Simonyan, Lilit (MLTSD)" userId="c1aca941-cd70-45a4-ae00-fb0de60b5891" providerId="ADAL" clId="{130A22A3-4FD2-4EAC-8612-244916661B26}" dt="2021-02-08T21:20:10.540" v="99"/>
          <ac:picMkLst>
            <pc:docMk/>
            <pc:sldMk cId="210761205" sldId="941"/>
            <ac:picMk id="7" creationId="{B1B8F26E-0DB3-47A4-9547-B2C3B1933E7E}"/>
          </ac:picMkLst>
        </pc:picChg>
      </pc:sldChg>
      <pc:sldChg chg="modSp">
        <pc:chgData name="Simonyan, Lilit (MLTSD)" userId="c1aca941-cd70-45a4-ae00-fb0de60b5891" providerId="ADAL" clId="{130A22A3-4FD2-4EAC-8612-244916661B26}" dt="2021-02-08T21:19:04.446" v="96"/>
        <pc:sldMkLst>
          <pc:docMk/>
          <pc:sldMk cId="4238421531" sldId="942"/>
        </pc:sldMkLst>
        <pc:spChg chg="mod">
          <ac:chgData name="Simonyan, Lilit (MLTSD)" userId="c1aca941-cd70-45a4-ae00-fb0de60b5891" providerId="ADAL" clId="{130A22A3-4FD2-4EAC-8612-244916661B26}" dt="2021-02-08T21:19:04.446" v="96"/>
          <ac:spMkLst>
            <pc:docMk/>
            <pc:sldMk cId="4238421531" sldId="942"/>
            <ac:spMk id="7" creationId="{FC9D528E-777D-493C-ACE4-4633C4210D16}"/>
          </ac:spMkLst>
        </pc:spChg>
      </pc:sldChg>
      <pc:sldChg chg="modSp">
        <pc:chgData name="Simonyan, Lilit (MLTSD)" userId="c1aca941-cd70-45a4-ae00-fb0de60b5891" providerId="ADAL" clId="{130A22A3-4FD2-4EAC-8612-244916661B26}" dt="2021-02-08T21:13:22.145" v="62"/>
        <pc:sldMkLst>
          <pc:docMk/>
          <pc:sldMk cId="1498025951" sldId="949"/>
        </pc:sldMkLst>
        <pc:spChg chg="mod">
          <ac:chgData name="Simonyan, Lilit (MLTSD)" userId="c1aca941-cd70-45a4-ae00-fb0de60b5891" providerId="ADAL" clId="{130A22A3-4FD2-4EAC-8612-244916661B26}" dt="2021-02-08T21:13:22.145" v="62"/>
          <ac:spMkLst>
            <pc:docMk/>
            <pc:sldMk cId="1498025951" sldId="949"/>
            <ac:spMk id="5" creationId="{1F17338B-CD8E-4DFF-B552-70A1BB6F2D89}"/>
          </ac:spMkLst>
        </pc:spChg>
      </pc:sldChg>
      <pc:sldChg chg="modSp">
        <pc:chgData name="Simonyan, Lilit (MLTSD)" userId="c1aca941-cd70-45a4-ae00-fb0de60b5891" providerId="ADAL" clId="{130A22A3-4FD2-4EAC-8612-244916661B26}" dt="2021-02-08T21:13:43.858" v="65"/>
        <pc:sldMkLst>
          <pc:docMk/>
          <pc:sldMk cId="431083280" sldId="950"/>
        </pc:sldMkLst>
        <pc:spChg chg="mod">
          <ac:chgData name="Simonyan, Lilit (MLTSD)" userId="c1aca941-cd70-45a4-ae00-fb0de60b5891" providerId="ADAL" clId="{130A22A3-4FD2-4EAC-8612-244916661B26}" dt="2021-02-08T21:13:43.858" v="65"/>
          <ac:spMkLst>
            <pc:docMk/>
            <pc:sldMk cId="431083280" sldId="950"/>
            <ac:spMk id="5" creationId="{1F17338B-CD8E-4DFF-B552-70A1BB6F2D89}"/>
          </ac:spMkLst>
        </pc:spChg>
      </pc:sldChg>
      <pc:sldChg chg="modSp">
        <pc:chgData name="Simonyan, Lilit (MLTSD)" userId="c1aca941-cd70-45a4-ae00-fb0de60b5891" providerId="ADAL" clId="{130A22A3-4FD2-4EAC-8612-244916661B26}" dt="2021-02-08T21:15:31.691" v="71"/>
        <pc:sldMkLst>
          <pc:docMk/>
          <pc:sldMk cId="2610147670" sldId="951"/>
        </pc:sldMkLst>
        <pc:spChg chg="mod">
          <ac:chgData name="Simonyan, Lilit (MLTSD)" userId="c1aca941-cd70-45a4-ae00-fb0de60b5891" providerId="ADAL" clId="{130A22A3-4FD2-4EAC-8612-244916661B26}" dt="2021-02-08T21:15:31.691" v="71"/>
          <ac:spMkLst>
            <pc:docMk/>
            <pc:sldMk cId="2610147670" sldId="951"/>
            <ac:spMk id="6" creationId="{8D30FA1B-A22A-4437-8AAA-DF7D7D2AD6DA}"/>
          </ac:spMkLst>
        </pc:spChg>
      </pc:sldChg>
      <pc:sldChg chg="delSp modSp">
        <pc:chgData name="Simonyan, Lilit (MLTSD)" userId="c1aca941-cd70-45a4-ae00-fb0de60b5891" providerId="ADAL" clId="{130A22A3-4FD2-4EAC-8612-244916661B26}" dt="2021-02-08T21:14:33.605" v="69"/>
        <pc:sldMkLst>
          <pc:docMk/>
          <pc:sldMk cId="1117161318" sldId="952"/>
        </pc:sldMkLst>
        <pc:spChg chg="mod">
          <ac:chgData name="Simonyan, Lilit (MLTSD)" userId="c1aca941-cd70-45a4-ae00-fb0de60b5891" providerId="ADAL" clId="{130A22A3-4FD2-4EAC-8612-244916661B26}" dt="2021-02-08T21:14:23.545" v="68"/>
          <ac:spMkLst>
            <pc:docMk/>
            <pc:sldMk cId="1117161318" sldId="952"/>
            <ac:spMk id="5" creationId="{1F17338B-CD8E-4DFF-B552-70A1BB6F2D89}"/>
          </ac:spMkLst>
        </pc:spChg>
        <pc:spChg chg="del">
          <ac:chgData name="Simonyan, Lilit (MLTSD)" userId="c1aca941-cd70-45a4-ae00-fb0de60b5891" providerId="ADAL" clId="{130A22A3-4FD2-4EAC-8612-244916661B26}" dt="2021-02-08T21:07:37.154" v="1" actId="478"/>
          <ac:spMkLst>
            <pc:docMk/>
            <pc:sldMk cId="1117161318" sldId="952"/>
            <ac:spMk id="8" creationId="{BE848D73-86CB-490D-85A5-E05AEE4738C4}"/>
          </ac:spMkLst>
        </pc:spChg>
        <pc:spChg chg="del">
          <ac:chgData name="Simonyan, Lilit (MLTSD)" userId="c1aca941-cd70-45a4-ae00-fb0de60b5891" providerId="ADAL" clId="{130A22A3-4FD2-4EAC-8612-244916661B26}" dt="2021-02-08T21:07:31.378" v="0" actId="478"/>
          <ac:spMkLst>
            <pc:docMk/>
            <pc:sldMk cId="1117161318" sldId="952"/>
            <ac:spMk id="10" creationId="{D376E9CF-3F95-45FC-A162-6CCF5C218984}"/>
          </ac:spMkLst>
        </pc:spChg>
        <pc:spChg chg="mod">
          <ac:chgData name="Simonyan, Lilit (MLTSD)" userId="c1aca941-cd70-45a4-ae00-fb0de60b5891" providerId="ADAL" clId="{130A22A3-4FD2-4EAC-8612-244916661B26}" dt="2021-02-08T21:14:33.605" v="69"/>
          <ac:spMkLst>
            <pc:docMk/>
            <pc:sldMk cId="1117161318" sldId="952"/>
            <ac:spMk id="12" creationId="{B181DBAC-BCD7-41B6-9D55-93E58EF87141}"/>
          </ac:spMkLst>
        </pc:spChg>
      </pc:sldChg>
      <pc:sldChg chg="modSp">
        <pc:chgData name="Simonyan, Lilit (MLTSD)" userId="c1aca941-cd70-45a4-ae00-fb0de60b5891" providerId="ADAL" clId="{130A22A3-4FD2-4EAC-8612-244916661B26}" dt="2021-02-08T21:15:53.666" v="73"/>
        <pc:sldMkLst>
          <pc:docMk/>
          <pc:sldMk cId="2576928338" sldId="954"/>
        </pc:sldMkLst>
        <pc:spChg chg="mod">
          <ac:chgData name="Simonyan, Lilit (MLTSD)" userId="c1aca941-cd70-45a4-ae00-fb0de60b5891" providerId="ADAL" clId="{130A22A3-4FD2-4EAC-8612-244916661B26}" dt="2021-02-08T21:15:53.666" v="73"/>
          <ac:spMkLst>
            <pc:docMk/>
            <pc:sldMk cId="2576928338" sldId="954"/>
            <ac:spMk id="5" creationId="{07D5BF04-BE38-4576-9B90-49EBC90C9239}"/>
          </ac:spMkLst>
        </pc:spChg>
      </pc:sldChg>
      <pc:sldChg chg="modSp">
        <pc:chgData name="Simonyan, Lilit (MLTSD)" userId="c1aca941-cd70-45a4-ae00-fb0de60b5891" providerId="ADAL" clId="{130A22A3-4FD2-4EAC-8612-244916661B26}" dt="2021-02-08T21:16:04.646" v="75"/>
        <pc:sldMkLst>
          <pc:docMk/>
          <pc:sldMk cId="1528178223" sldId="955"/>
        </pc:sldMkLst>
        <pc:spChg chg="mod">
          <ac:chgData name="Simonyan, Lilit (MLTSD)" userId="c1aca941-cd70-45a4-ae00-fb0de60b5891" providerId="ADAL" clId="{130A22A3-4FD2-4EAC-8612-244916661B26}" dt="2021-02-08T21:16:04.646" v="75"/>
          <ac:spMkLst>
            <pc:docMk/>
            <pc:sldMk cId="1528178223" sldId="955"/>
            <ac:spMk id="5" creationId="{07D5BF04-BE38-4576-9B90-49EBC90C9239}"/>
          </ac:spMkLst>
        </pc:spChg>
      </pc:sldChg>
      <pc:sldChg chg="delSp">
        <pc:chgData name="Simonyan, Lilit (MLTSD)" userId="c1aca941-cd70-45a4-ae00-fb0de60b5891" providerId="ADAL" clId="{130A22A3-4FD2-4EAC-8612-244916661B26}" dt="2021-02-08T21:07:41.343" v="2" actId="478"/>
        <pc:sldMkLst>
          <pc:docMk/>
          <pc:sldMk cId="3709977150" sldId="956"/>
        </pc:sldMkLst>
        <pc:spChg chg="del">
          <ac:chgData name="Simonyan, Lilit (MLTSD)" userId="c1aca941-cd70-45a4-ae00-fb0de60b5891" providerId="ADAL" clId="{130A22A3-4FD2-4EAC-8612-244916661B26}" dt="2021-02-08T21:07:41.343" v="2" actId="478"/>
          <ac:spMkLst>
            <pc:docMk/>
            <pc:sldMk cId="3709977150" sldId="956"/>
            <ac:spMk id="10" creationId="{D376E9CF-3F95-45FC-A162-6CCF5C218984}"/>
          </ac:spMkLst>
        </pc:spChg>
      </pc:sldChg>
      <pc:sldChg chg="modSp">
        <pc:chgData name="Simonyan, Lilit (MLTSD)" userId="c1aca941-cd70-45a4-ae00-fb0de60b5891" providerId="ADAL" clId="{130A22A3-4FD2-4EAC-8612-244916661B26}" dt="2021-02-08T21:16:33.984" v="79"/>
        <pc:sldMkLst>
          <pc:docMk/>
          <pc:sldMk cId="681035908" sldId="957"/>
        </pc:sldMkLst>
        <pc:spChg chg="mod">
          <ac:chgData name="Simonyan, Lilit (MLTSD)" userId="c1aca941-cd70-45a4-ae00-fb0de60b5891" providerId="ADAL" clId="{130A22A3-4FD2-4EAC-8612-244916661B26}" dt="2021-02-08T21:16:33.984" v="79"/>
          <ac:spMkLst>
            <pc:docMk/>
            <pc:sldMk cId="681035908" sldId="957"/>
            <ac:spMk id="8" creationId="{5D0CD51D-17C1-410B-A619-87FA3160F961}"/>
          </ac:spMkLst>
        </pc:spChg>
      </pc:sldChg>
      <pc:sldChg chg="addSp delSp modSp">
        <pc:chgData name="Simonyan, Lilit (MLTSD)" userId="c1aca941-cd70-45a4-ae00-fb0de60b5891" providerId="ADAL" clId="{130A22A3-4FD2-4EAC-8612-244916661B26}" dt="2021-02-08T21:13:09.009" v="59"/>
        <pc:sldMkLst>
          <pc:docMk/>
          <pc:sldMk cId="1307154655" sldId="960"/>
        </pc:sldMkLst>
        <pc:spChg chg="add mod">
          <ac:chgData name="Simonyan, Lilit (MLTSD)" userId="c1aca941-cd70-45a4-ae00-fb0de60b5891" providerId="ADAL" clId="{130A22A3-4FD2-4EAC-8612-244916661B26}" dt="2021-02-08T21:13:09.009" v="59"/>
          <ac:spMkLst>
            <pc:docMk/>
            <pc:sldMk cId="1307154655" sldId="960"/>
            <ac:spMk id="2" creationId="{1D736129-289F-456C-8E2C-CD782BCF1D72}"/>
          </ac:spMkLst>
        </pc:spChg>
        <pc:spChg chg="add del mod">
          <ac:chgData name="Simonyan, Lilit (MLTSD)" userId="c1aca941-cd70-45a4-ae00-fb0de60b5891" providerId="ADAL" clId="{130A22A3-4FD2-4EAC-8612-244916661B26}" dt="2021-02-08T21:10:33.061" v="30" actId="478"/>
          <ac:spMkLst>
            <pc:docMk/>
            <pc:sldMk cId="1307154655" sldId="960"/>
            <ac:spMk id="3" creationId="{DDC589A5-132C-46A1-A379-9EFD16635617}"/>
          </ac:spMkLst>
        </pc:spChg>
        <pc:spChg chg="mod">
          <ac:chgData name="Simonyan, Lilit (MLTSD)" userId="c1aca941-cd70-45a4-ae00-fb0de60b5891" providerId="ADAL" clId="{130A22A3-4FD2-4EAC-8612-244916661B26}" dt="2021-02-08T21:13:02.519" v="58"/>
          <ac:spMkLst>
            <pc:docMk/>
            <pc:sldMk cId="1307154655" sldId="960"/>
            <ac:spMk id="6" creationId="{14CA7E78-0F8C-4764-A5EB-2619C8E2B86D}"/>
          </ac:spMkLst>
        </pc:spChg>
        <pc:spChg chg="del">
          <ac:chgData name="Simonyan, Lilit (MLTSD)" userId="c1aca941-cd70-45a4-ae00-fb0de60b5891" providerId="ADAL" clId="{130A22A3-4FD2-4EAC-8612-244916661B26}" dt="2021-02-08T21:10:28.559" v="29" actId="478"/>
          <ac:spMkLst>
            <pc:docMk/>
            <pc:sldMk cId="1307154655" sldId="960"/>
            <ac:spMk id="8" creationId="{C04A2394-BF9A-422B-9EC1-3960464FC965}"/>
          </ac:spMkLst>
        </pc:spChg>
      </pc:sldChg>
      <pc:sldChg chg="modSp">
        <pc:chgData name="Simonyan, Lilit (MLTSD)" userId="c1aca941-cd70-45a4-ae00-fb0de60b5891" providerId="ADAL" clId="{130A22A3-4FD2-4EAC-8612-244916661B26}" dt="2021-02-08T21:11:00.908" v="44"/>
        <pc:sldMkLst>
          <pc:docMk/>
          <pc:sldMk cId="1758165140" sldId="962"/>
        </pc:sldMkLst>
        <pc:spChg chg="mod">
          <ac:chgData name="Simonyan, Lilit (MLTSD)" userId="c1aca941-cd70-45a4-ae00-fb0de60b5891" providerId="ADAL" clId="{130A22A3-4FD2-4EAC-8612-244916661B26}" dt="2021-02-08T21:11:00.908" v="44"/>
          <ac:spMkLst>
            <pc:docMk/>
            <pc:sldMk cId="1758165140" sldId="962"/>
            <ac:spMk id="8" creationId="{C04A2394-BF9A-422B-9EC1-3960464FC965}"/>
          </ac:spMkLst>
        </pc:spChg>
      </pc:sldChg>
      <pc:sldChg chg="modSp">
        <pc:chgData name="Simonyan, Lilit (MLTSD)" userId="c1aca941-cd70-45a4-ae00-fb0de60b5891" providerId="ADAL" clId="{130A22A3-4FD2-4EAC-8612-244916661B26}" dt="2021-02-08T21:16:55.670" v="81"/>
        <pc:sldMkLst>
          <pc:docMk/>
          <pc:sldMk cId="4076358019" sldId="964"/>
        </pc:sldMkLst>
        <pc:spChg chg="mod">
          <ac:chgData name="Simonyan, Lilit (MLTSD)" userId="c1aca941-cd70-45a4-ae00-fb0de60b5891" providerId="ADAL" clId="{130A22A3-4FD2-4EAC-8612-244916661B26}" dt="2021-02-08T21:16:55.670" v="81"/>
          <ac:spMkLst>
            <pc:docMk/>
            <pc:sldMk cId="4076358019" sldId="964"/>
            <ac:spMk id="5" creationId="{1F17338B-CD8E-4DFF-B552-70A1BB6F2D89}"/>
          </ac:spMkLst>
        </pc:spChg>
        <pc:graphicFrameChg chg="mod">
          <ac:chgData name="Simonyan, Lilit (MLTSD)" userId="c1aca941-cd70-45a4-ae00-fb0de60b5891" providerId="ADAL" clId="{130A22A3-4FD2-4EAC-8612-244916661B26}" dt="2021-02-08T21:11:44.506" v="51" actId="207"/>
          <ac:graphicFrameMkLst>
            <pc:docMk/>
            <pc:sldMk cId="4076358019" sldId="964"/>
            <ac:graphicFrameMk id="7" creationId="{8FC56341-2F40-4336-AC9E-1210AB4FCF5B}"/>
          </ac:graphicFrameMkLst>
        </pc:graphicFrameChg>
      </pc:sldChg>
      <pc:sldChg chg="modSp">
        <pc:chgData name="Simonyan, Lilit (MLTSD)" userId="c1aca941-cd70-45a4-ae00-fb0de60b5891" providerId="ADAL" clId="{130A22A3-4FD2-4EAC-8612-244916661B26}" dt="2021-02-08T21:17:06.074" v="84"/>
        <pc:sldMkLst>
          <pc:docMk/>
          <pc:sldMk cId="3759151893" sldId="965"/>
        </pc:sldMkLst>
        <pc:spChg chg="mod">
          <ac:chgData name="Simonyan, Lilit (MLTSD)" userId="c1aca941-cd70-45a4-ae00-fb0de60b5891" providerId="ADAL" clId="{130A22A3-4FD2-4EAC-8612-244916661B26}" dt="2021-02-08T21:17:03.539" v="83"/>
          <ac:spMkLst>
            <pc:docMk/>
            <pc:sldMk cId="3759151893" sldId="965"/>
            <ac:spMk id="8" creationId="{2BECEB5F-F079-413F-8B54-0FE3C5DCCA95}"/>
          </ac:spMkLst>
        </pc:spChg>
        <pc:graphicFrameChg chg="mod">
          <ac:chgData name="Simonyan, Lilit (MLTSD)" userId="c1aca941-cd70-45a4-ae00-fb0de60b5891" providerId="ADAL" clId="{130A22A3-4FD2-4EAC-8612-244916661B26}" dt="2021-02-08T21:17:06.074" v="84"/>
          <ac:graphicFrameMkLst>
            <pc:docMk/>
            <pc:sldMk cId="3759151893" sldId="965"/>
            <ac:graphicFrameMk id="7" creationId="{8FC56341-2F40-4336-AC9E-1210AB4FCF5B}"/>
          </ac:graphicFrameMkLst>
        </pc:graphicFrameChg>
      </pc:sldChg>
    </pc:docChg>
  </pc:docChgLst>
  <pc:docChgLst>
    <pc:chgData name="Fish, Jessica (MLTSD)" userId="2e1fde84-116c-4f4a-bb36-65bbaaa59ee7" providerId="ADAL" clId="{D1C4B241-371D-4324-AF7E-B80813E579F2}"/>
    <pc:docChg chg="custSel modSld">
      <pc:chgData name="Fish, Jessica (MLTSD)" userId="2e1fde84-116c-4f4a-bb36-65bbaaa59ee7" providerId="ADAL" clId="{D1C4B241-371D-4324-AF7E-B80813E579F2}" dt="2021-02-12T18:54:00.690" v="4" actId="207"/>
      <pc:docMkLst>
        <pc:docMk/>
      </pc:docMkLst>
      <pc:sldChg chg="modSp">
        <pc:chgData name="Fish, Jessica (MLTSD)" userId="2e1fde84-116c-4f4a-bb36-65bbaaa59ee7" providerId="ADAL" clId="{D1C4B241-371D-4324-AF7E-B80813E579F2}" dt="2021-02-12T18:54:00.690" v="4" actId="207"/>
        <pc:sldMkLst>
          <pc:docMk/>
          <pc:sldMk cId="1019310753" sldId="274"/>
        </pc:sldMkLst>
        <pc:graphicFrameChg chg="modGraphic">
          <ac:chgData name="Fish, Jessica (MLTSD)" userId="2e1fde84-116c-4f4a-bb36-65bbaaa59ee7" providerId="ADAL" clId="{D1C4B241-371D-4324-AF7E-B80813E579F2}" dt="2021-02-12T18:54:00.690" v="4" actId="207"/>
          <ac:graphicFrameMkLst>
            <pc:docMk/>
            <pc:sldMk cId="1019310753" sldId="274"/>
            <ac:graphicFrameMk id="7" creationId="{1746A990-D387-487B-9046-A04B7F3C4FEF}"/>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60AEBD-DCD3-5748-8ACE-ABF4DF55CD19}" type="datetimeFigureOut">
              <a:rPr lang="en-US" smtClean="0"/>
              <a:t>2/12/2021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AFAB16-4C07-5141-8688-34B493849C85}" type="slidenum">
              <a:rPr lang="en-US" smtClean="0"/>
              <a:t>‹#›</a:t>
            </a:fld>
            <a:endParaRPr lang="en-US"/>
          </a:p>
        </p:txBody>
      </p:sp>
    </p:spTree>
    <p:extLst>
      <p:ext uri="{BB962C8B-B14F-4D97-AF65-F5344CB8AC3E}">
        <p14:creationId xmlns:p14="http://schemas.microsoft.com/office/powerpoint/2010/main" val="2878676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1</a:t>
            </a:fld>
            <a:endParaRPr lang="en-US"/>
          </a:p>
        </p:txBody>
      </p:sp>
    </p:spTree>
    <p:extLst>
      <p:ext uri="{BB962C8B-B14F-4D97-AF65-F5344CB8AC3E}">
        <p14:creationId xmlns:p14="http://schemas.microsoft.com/office/powerpoint/2010/main" val="12935647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10</a:t>
            </a:fld>
            <a:endParaRPr lang="en-US"/>
          </a:p>
        </p:txBody>
      </p:sp>
    </p:spTree>
    <p:extLst>
      <p:ext uri="{BB962C8B-B14F-4D97-AF65-F5344CB8AC3E}">
        <p14:creationId xmlns:p14="http://schemas.microsoft.com/office/powerpoint/2010/main" val="17685282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6AFAB16-4C07-5141-8688-34B493849C85}" type="slidenum">
              <a:rPr lang="en-US" smtClean="0"/>
              <a:t>11</a:t>
            </a:fld>
            <a:endParaRPr lang="en-US"/>
          </a:p>
        </p:txBody>
      </p:sp>
    </p:spTree>
    <p:extLst>
      <p:ext uri="{BB962C8B-B14F-4D97-AF65-F5344CB8AC3E}">
        <p14:creationId xmlns:p14="http://schemas.microsoft.com/office/powerpoint/2010/main" val="24981241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12</a:t>
            </a:fld>
            <a:endParaRPr lang="en-US"/>
          </a:p>
        </p:txBody>
      </p:sp>
    </p:spTree>
    <p:extLst>
      <p:ext uri="{BB962C8B-B14F-4D97-AF65-F5344CB8AC3E}">
        <p14:creationId xmlns:p14="http://schemas.microsoft.com/office/powerpoint/2010/main" val="793151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13</a:t>
            </a:fld>
            <a:endParaRPr lang="en-US"/>
          </a:p>
        </p:txBody>
      </p:sp>
    </p:spTree>
    <p:extLst>
      <p:ext uri="{BB962C8B-B14F-4D97-AF65-F5344CB8AC3E}">
        <p14:creationId xmlns:p14="http://schemas.microsoft.com/office/powerpoint/2010/main" val="2119201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14</a:t>
            </a:fld>
            <a:endParaRPr lang="en-US"/>
          </a:p>
        </p:txBody>
      </p:sp>
    </p:spTree>
    <p:extLst>
      <p:ext uri="{BB962C8B-B14F-4D97-AF65-F5344CB8AC3E}">
        <p14:creationId xmlns:p14="http://schemas.microsoft.com/office/powerpoint/2010/main" val="21222606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15</a:t>
            </a:fld>
            <a:endParaRPr lang="en-US"/>
          </a:p>
        </p:txBody>
      </p:sp>
    </p:spTree>
    <p:extLst>
      <p:ext uri="{BB962C8B-B14F-4D97-AF65-F5344CB8AC3E}">
        <p14:creationId xmlns:p14="http://schemas.microsoft.com/office/powerpoint/2010/main" val="27674236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16</a:t>
            </a:fld>
            <a:endParaRPr lang="en-US"/>
          </a:p>
        </p:txBody>
      </p:sp>
    </p:spTree>
    <p:extLst>
      <p:ext uri="{BB962C8B-B14F-4D97-AF65-F5344CB8AC3E}">
        <p14:creationId xmlns:p14="http://schemas.microsoft.com/office/powerpoint/2010/main" val="35469835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17</a:t>
            </a:fld>
            <a:endParaRPr lang="en-US"/>
          </a:p>
        </p:txBody>
      </p:sp>
    </p:spTree>
    <p:extLst>
      <p:ext uri="{BB962C8B-B14F-4D97-AF65-F5344CB8AC3E}">
        <p14:creationId xmlns:p14="http://schemas.microsoft.com/office/powerpoint/2010/main" val="39674765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18</a:t>
            </a:fld>
            <a:endParaRPr lang="en-US"/>
          </a:p>
        </p:txBody>
      </p:sp>
    </p:spTree>
    <p:extLst>
      <p:ext uri="{BB962C8B-B14F-4D97-AF65-F5344CB8AC3E}">
        <p14:creationId xmlns:p14="http://schemas.microsoft.com/office/powerpoint/2010/main" val="6009284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AFAB16-4C07-5141-8688-34B493849C85}" type="slidenum">
              <a:rPr lang="en-US" smtClean="0"/>
              <a:t>19</a:t>
            </a:fld>
            <a:endParaRPr lang="en-US"/>
          </a:p>
        </p:txBody>
      </p:sp>
    </p:spTree>
    <p:extLst>
      <p:ext uri="{BB962C8B-B14F-4D97-AF65-F5344CB8AC3E}">
        <p14:creationId xmlns:p14="http://schemas.microsoft.com/office/powerpoint/2010/main" val="2863645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2</a:t>
            </a:fld>
            <a:endParaRPr lang="en-US"/>
          </a:p>
        </p:txBody>
      </p:sp>
    </p:spTree>
    <p:extLst>
      <p:ext uri="{BB962C8B-B14F-4D97-AF65-F5344CB8AC3E}">
        <p14:creationId xmlns:p14="http://schemas.microsoft.com/office/powerpoint/2010/main" val="21032444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20</a:t>
            </a:fld>
            <a:endParaRPr lang="en-US"/>
          </a:p>
        </p:txBody>
      </p:sp>
    </p:spTree>
    <p:extLst>
      <p:ext uri="{BB962C8B-B14F-4D97-AF65-F5344CB8AC3E}">
        <p14:creationId xmlns:p14="http://schemas.microsoft.com/office/powerpoint/2010/main" val="10727464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lvl="0"/>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6AFAB16-4C07-5141-8688-34B493849C85}" type="slidenum">
              <a:rPr lang="en-US" smtClean="0"/>
              <a:t>21</a:t>
            </a:fld>
            <a:endParaRPr lang="en-US"/>
          </a:p>
        </p:txBody>
      </p:sp>
    </p:spTree>
    <p:extLst>
      <p:ext uri="{BB962C8B-B14F-4D97-AF65-F5344CB8AC3E}">
        <p14:creationId xmlns:p14="http://schemas.microsoft.com/office/powerpoint/2010/main" val="23826609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22</a:t>
            </a:fld>
            <a:endParaRPr lang="en-US"/>
          </a:p>
        </p:txBody>
      </p:sp>
    </p:spTree>
    <p:extLst>
      <p:ext uri="{BB962C8B-B14F-4D97-AF65-F5344CB8AC3E}">
        <p14:creationId xmlns:p14="http://schemas.microsoft.com/office/powerpoint/2010/main" val="422797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23</a:t>
            </a:fld>
            <a:endParaRPr lang="en-US"/>
          </a:p>
        </p:txBody>
      </p:sp>
    </p:spTree>
    <p:extLst>
      <p:ext uri="{BB962C8B-B14F-4D97-AF65-F5344CB8AC3E}">
        <p14:creationId xmlns:p14="http://schemas.microsoft.com/office/powerpoint/2010/main" val="38615977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24</a:t>
            </a:fld>
            <a:endParaRPr lang="en-US"/>
          </a:p>
        </p:txBody>
      </p:sp>
    </p:spTree>
    <p:extLst>
      <p:ext uri="{BB962C8B-B14F-4D97-AF65-F5344CB8AC3E}">
        <p14:creationId xmlns:p14="http://schemas.microsoft.com/office/powerpoint/2010/main" val="18140198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25</a:t>
            </a:fld>
            <a:endParaRPr lang="en-US"/>
          </a:p>
        </p:txBody>
      </p:sp>
    </p:spTree>
    <p:extLst>
      <p:ext uri="{BB962C8B-B14F-4D97-AF65-F5344CB8AC3E}">
        <p14:creationId xmlns:p14="http://schemas.microsoft.com/office/powerpoint/2010/main" val="21782083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26</a:t>
            </a:fld>
            <a:endParaRPr lang="en-US"/>
          </a:p>
        </p:txBody>
      </p:sp>
    </p:spTree>
    <p:extLst>
      <p:ext uri="{BB962C8B-B14F-4D97-AF65-F5344CB8AC3E}">
        <p14:creationId xmlns:p14="http://schemas.microsoft.com/office/powerpoint/2010/main" val="37529740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27</a:t>
            </a:fld>
            <a:endParaRPr lang="en-US"/>
          </a:p>
        </p:txBody>
      </p:sp>
    </p:spTree>
    <p:extLst>
      <p:ext uri="{BB962C8B-B14F-4D97-AF65-F5344CB8AC3E}">
        <p14:creationId xmlns:p14="http://schemas.microsoft.com/office/powerpoint/2010/main" val="4744484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28</a:t>
            </a:fld>
            <a:endParaRPr lang="en-US"/>
          </a:p>
        </p:txBody>
      </p:sp>
    </p:spTree>
    <p:extLst>
      <p:ext uri="{BB962C8B-B14F-4D97-AF65-F5344CB8AC3E}">
        <p14:creationId xmlns:p14="http://schemas.microsoft.com/office/powerpoint/2010/main" val="474959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29</a:t>
            </a:fld>
            <a:endParaRPr lang="en-US"/>
          </a:p>
        </p:txBody>
      </p:sp>
    </p:spTree>
    <p:extLst>
      <p:ext uri="{BB962C8B-B14F-4D97-AF65-F5344CB8AC3E}">
        <p14:creationId xmlns:p14="http://schemas.microsoft.com/office/powerpoint/2010/main" val="1549194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6AFAB16-4C07-5141-8688-34B493849C85}" type="slidenum">
              <a:rPr lang="en-US" smtClean="0"/>
              <a:t>3</a:t>
            </a:fld>
            <a:endParaRPr lang="en-US"/>
          </a:p>
        </p:txBody>
      </p:sp>
    </p:spTree>
    <p:extLst>
      <p:ext uri="{BB962C8B-B14F-4D97-AF65-F5344CB8AC3E}">
        <p14:creationId xmlns:p14="http://schemas.microsoft.com/office/powerpoint/2010/main" val="10867293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30</a:t>
            </a:fld>
            <a:endParaRPr lang="en-US"/>
          </a:p>
        </p:txBody>
      </p:sp>
    </p:spTree>
    <p:extLst>
      <p:ext uri="{BB962C8B-B14F-4D97-AF65-F5344CB8AC3E}">
        <p14:creationId xmlns:p14="http://schemas.microsoft.com/office/powerpoint/2010/main" val="17766242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31</a:t>
            </a:fld>
            <a:endParaRPr lang="en-US"/>
          </a:p>
        </p:txBody>
      </p:sp>
    </p:spTree>
    <p:extLst>
      <p:ext uri="{BB962C8B-B14F-4D97-AF65-F5344CB8AC3E}">
        <p14:creationId xmlns:p14="http://schemas.microsoft.com/office/powerpoint/2010/main" val="37857400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32</a:t>
            </a:fld>
            <a:endParaRPr lang="en-US"/>
          </a:p>
        </p:txBody>
      </p:sp>
    </p:spTree>
    <p:extLst>
      <p:ext uri="{BB962C8B-B14F-4D97-AF65-F5344CB8AC3E}">
        <p14:creationId xmlns:p14="http://schemas.microsoft.com/office/powerpoint/2010/main" val="38386845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33</a:t>
            </a:fld>
            <a:endParaRPr lang="en-US"/>
          </a:p>
        </p:txBody>
      </p:sp>
    </p:spTree>
    <p:extLst>
      <p:ext uri="{BB962C8B-B14F-4D97-AF65-F5344CB8AC3E}">
        <p14:creationId xmlns:p14="http://schemas.microsoft.com/office/powerpoint/2010/main" val="8559968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34</a:t>
            </a:fld>
            <a:endParaRPr lang="en-US"/>
          </a:p>
        </p:txBody>
      </p:sp>
    </p:spTree>
    <p:extLst>
      <p:ext uri="{BB962C8B-B14F-4D97-AF65-F5344CB8AC3E}">
        <p14:creationId xmlns:p14="http://schemas.microsoft.com/office/powerpoint/2010/main" val="25622380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35</a:t>
            </a:fld>
            <a:endParaRPr lang="en-US"/>
          </a:p>
        </p:txBody>
      </p:sp>
    </p:spTree>
    <p:extLst>
      <p:ext uri="{BB962C8B-B14F-4D97-AF65-F5344CB8AC3E}">
        <p14:creationId xmlns:p14="http://schemas.microsoft.com/office/powerpoint/2010/main" val="24073356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36</a:t>
            </a:fld>
            <a:endParaRPr lang="en-US"/>
          </a:p>
        </p:txBody>
      </p:sp>
    </p:spTree>
    <p:extLst>
      <p:ext uri="{BB962C8B-B14F-4D97-AF65-F5344CB8AC3E}">
        <p14:creationId xmlns:p14="http://schemas.microsoft.com/office/powerpoint/2010/main" val="3119638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4</a:t>
            </a:fld>
            <a:endParaRPr lang="en-US"/>
          </a:p>
        </p:txBody>
      </p:sp>
    </p:spTree>
    <p:extLst>
      <p:ext uri="{BB962C8B-B14F-4D97-AF65-F5344CB8AC3E}">
        <p14:creationId xmlns:p14="http://schemas.microsoft.com/office/powerpoint/2010/main" val="810928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6AFAB16-4C07-5141-8688-34B493849C85}" type="slidenum">
              <a:rPr lang="en-US" smtClean="0"/>
              <a:t>5</a:t>
            </a:fld>
            <a:endParaRPr lang="en-US"/>
          </a:p>
        </p:txBody>
      </p:sp>
    </p:spTree>
    <p:extLst>
      <p:ext uri="{BB962C8B-B14F-4D97-AF65-F5344CB8AC3E}">
        <p14:creationId xmlns:p14="http://schemas.microsoft.com/office/powerpoint/2010/main" val="3514547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6</a:t>
            </a:fld>
            <a:endParaRPr lang="en-US"/>
          </a:p>
        </p:txBody>
      </p:sp>
    </p:spTree>
    <p:extLst>
      <p:ext uri="{BB962C8B-B14F-4D97-AF65-F5344CB8AC3E}">
        <p14:creationId xmlns:p14="http://schemas.microsoft.com/office/powerpoint/2010/main" val="2503243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7</a:t>
            </a:fld>
            <a:endParaRPr lang="en-US"/>
          </a:p>
        </p:txBody>
      </p:sp>
    </p:spTree>
    <p:extLst>
      <p:ext uri="{BB962C8B-B14F-4D97-AF65-F5344CB8AC3E}">
        <p14:creationId xmlns:p14="http://schemas.microsoft.com/office/powerpoint/2010/main" val="391306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8</a:t>
            </a:fld>
            <a:endParaRPr lang="en-US"/>
          </a:p>
        </p:txBody>
      </p:sp>
    </p:spTree>
    <p:extLst>
      <p:ext uri="{BB962C8B-B14F-4D97-AF65-F5344CB8AC3E}">
        <p14:creationId xmlns:p14="http://schemas.microsoft.com/office/powerpoint/2010/main" val="407965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6AFAB16-4C07-5141-8688-34B493849C85}" type="slidenum">
              <a:rPr lang="en-US" smtClean="0"/>
              <a:t>9</a:t>
            </a:fld>
            <a:endParaRPr lang="en-US"/>
          </a:p>
        </p:txBody>
      </p:sp>
    </p:spTree>
    <p:extLst>
      <p:ext uri="{BB962C8B-B14F-4D97-AF65-F5344CB8AC3E}">
        <p14:creationId xmlns:p14="http://schemas.microsoft.com/office/powerpoint/2010/main" val="28676986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24F8800-EDBC-4A56-8206-CCCB8DCE92BF}"/>
              </a:ext>
            </a:extLst>
          </p:cNvPr>
          <p:cNvPicPr>
            <a:picLocks noChangeAspect="1"/>
          </p:cNvPicPr>
          <p:nvPr userDrawn="1"/>
        </p:nvPicPr>
        <p:blipFill>
          <a:blip r:embed="rId2"/>
          <a:stretch>
            <a:fillRect/>
          </a:stretch>
        </p:blipFill>
        <p:spPr>
          <a:xfrm>
            <a:off x="0" y="3421"/>
            <a:ext cx="12192000" cy="6851158"/>
          </a:xfrm>
          <a:prstGeom prst="rect">
            <a:avLst/>
          </a:prstGeom>
        </p:spPr>
      </p:pic>
      <p:sp>
        <p:nvSpPr>
          <p:cNvPr id="2" name="Title 1"/>
          <p:cNvSpPr>
            <a:spLocks noGrp="1"/>
          </p:cNvSpPr>
          <p:nvPr>
            <p:ph type="ctrTitle" hasCustomPrompt="1"/>
          </p:nvPr>
        </p:nvSpPr>
        <p:spPr>
          <a:xfrm>
            <a:off x="463060" y="897308"/>
            <a:ext cx="6672000" cy="1517901"/>
          </a:xfrm>
        </p:spPr>
        <p:txBody>
          <a:bodyPr anchor="t">
            <a:normAutofit/>
          </a:bodyPr>
          <a:lstStyle>
            <a:lvl1pPr algn="l">
              <a:defRPr sz="4000">
                <a:solidFill>
                  <a:schemeClr val="tx1"/>
                </a:solidFill>
              </a:defRPr>
            </a:lvl1pPr>
          </a:lstStyle>
          <a:p>
            <a:r>
              <a:rPr lang="en-US"/>
              <a:t>Presentation Title</a:t>
            </a:r>
          </a:p>
        </p:txBody>
      </p:sp>
      <p:sp>
        <p:nvSpPr>
          <p:cNvPr id="3" name="Subtitle 2"/>
          <p:cNvSpPr>
            <a:spLocks noGrp="1"/>
          </p:cNvSpPr>
          <p:nvPr>
            <p:ph type="subTitle" idx="1"/>
          </p:nvPr>
        </p:nvSpPr>
        <p:spPr>
          <a:xfrm>
            <a:off x="463060" y="2505809"/>
            <a:ext cx="6672000" cy="2426676"/>
          </a:xfrm>
        </p:spPr>
        <p:txBody>
          <a:bodyPr anchor="t"/>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a:xfrm>
            <a:off x="463061" y="6276603"/>
            <a:ext cx="3357551" cy="365125"/>
          </a:xfrm>
          <a:prstGeom prst="rect">
            <a:avLst/>
          </a:prstGeom>
        </p:spPr>
        <p:txBody>
          <a:bodyPr anchor="ctr"/>
          <a:lstStyle>
            <a:lvl1pPr algn="r">
              <a:defRPr sz="1200">
                <a:solidFill>
                  <a:schemeClr val="bg1"/>
                </a:solidFill>
              </a:defRPr>
            </a:lvl1pPr>
          </a:lstStyle>
          <a:p>
            <a:pPr algn="l"/>
            <a:r>
              <a:rPr lang="en-US"/>
              <a:t>OBTP Stakeholder Webinar </a:t>
            </a:r>
          </a:p>
        </p:txBody>
      </p:sp>
      <p:sp>
        <p:nvSpPr>
          <p:cNvPr id="10" name="TextBox 9">
            <a:extLst>
              <a:ext uri="{FF2B5EF4-FFF2-40B4-BE49-F238E27FC236}">
                <a16:creationId xmlns:a16="http://schemas.microsoft.com/office/drawing/2014/main" id="{E441D65E-21C2-4F9C-90B3-33714AF94A88}"/>
              </a:ext>
            </a:extLst>
          </p:cNvPr>
          <p:cNvSpPr txBox="1"/>
          <p:nvPr userDrawn="1"/>
        </p:nvSpPr>
        <p:spPr>
          <a:xfrm>
            <a:off x="463061" y="367470"/>
            <a:ext cx="8896000" cy="307777"/>
          </a:xfrm>
          <a:prstGeom prst="rect">
            <a:avLst/>
          </a:prstGeom>
          <a:noFill/>
        </p:spPr>
        <p:txBody>
          <a:bodyPr wrap="square" rtlCol="0">
            <a:spAutoFit/>
          </a:bodyPr>
          <a:lstStyle/>
          <a:p>
            <a:r>
              <a:rPr lang="en-US" sz="1400" b="1"/>
              <a:t>Ministry of </a:t>
            </a:r>
            <a:r>
              <a:rPr lang="en-US" sz="1400" b="1" err="1"/>
              <a:t>Labour</a:t>
            </a:r>
            <a:r>
              <a:rPr lang="en-US" sz="1400" b="1"/>
              <a:t>, Training and Skills Development</a:t>
            </a:r>
          </a:p>
        </p:txBody>
      </p:sp>
      <p:pic>
        <p:nvPicPr>
          <p:cNvPr id="8" name="Picture 7">
            <a:extLst>
              <a:ext uri="{FF2B5EF4-FFF2-40B4-BE49-F238E27FC236}">
                <a16:creationId xmlns:a16="http://schemas.microsoft.com/office/drawing/2014/main" id="{ECEA956E-E10B-41BE-A42B-839B6E6D01E2}"/>
              </a:ext>
            </a:extLst>
          </p:cNvPr>
          <p:cNvPicPr>
            <a:picLocks noChangeAspect="1"/>
          </p:cNvPicPr>
          <p:nvPr userDrawn="1"/>
        </p:nvPicPr>
        <p:blipFill>
          <a:blip r:embed="rId3"/>
          <a:stretch>
            <a:fillRect/>
          </a:stretch>
        </p:blipFill>
        <p:spPr>
          <a:xfrm>
            <a:off x="10576387" y="6276603"/>
            <a:ext cx="1278733" cy="324107"/>
          </a:xfrm>
          <a:prstGeom prst="rect">
            <a:avLst/>
          </a:prstGeom>
        </p:spPr>
      </p:pic>
    </p:spTree>
    <p:extLst>
      <p:ext uri="{BB962C8B-B14F-4D97-AF65-F5344CB8AC3E}">
        <p14:creationId xmlns:p14="http://schemas.microsoft.com/office/powerpoint/2010/main" val="727586771"/>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91203-FFDA-41B3-9FEC-38F2F1EE5B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3BAFEEA7-B9BD-4235-A7A1-15A1CA1238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B45F9CAC-B6E1-46F0-9C91-CE6F529A1235}"/>
              </a:ext>
            </a:extLst>
          </p:cNvPr>
          <p:cNvSpPr>
            <a:spLocks noGrp="1"/>
          </p:cNvSpPr>
          <p:nvPr>
            <p:ph type="dt" sz="half" idx="10"/>
          </p:nvPr>
        </p:nvSpPr>
        <p:spPr/>
        <p:txBody>
          <a:bodyPr/>
          <a:lstStyle/>
          <a:p>
            <a:fld id="{63BC360D-376E-42B8-81D8-668A90C88030}" type="datetimeFigureOut">
              <a:rPr lang="en-CA" smtClean="0"/>
              <a:t>02/12/2021</a:t>
            </a:fld>
            <a:endParaRPr lang="en-CA"/>
          </a:p>
        </p:txBody>
      </p:sp>
      <p:sp>
        <p:nvSpPr>
          <p:cNvPr id="5" name="Footer Placeholder 4">
            <a:extLst>
              <a:ext uri="{FF2B5EF4-FFF2-40B4-BE49-F238E27FC236}">
                <a16:creationId xmlns:a16="http://schemas.microsoft.com/office/drawing/2014/main" id="{C4BB8942-FD0B-4F49-AE95-C5AD8CF007E6}"/>
              </a:ext>
            </a:extLst>
          </p:cNvPr>
          <p:cNvSpPr>
            <a:spLocks noGrp="1"/>
          </p:cNvSpPr>
          <p:nvPr>
            <p:ph type="ftr" sz="quarter" idx="11"/>
          </p:nvPr>
        </p:nvSpPr>
        <p:spPr/>
        <p:txBody>
          <a:bodyPr/>
          <a:lstStyle/>
          <a:p>
            <a:pPr algn="l"/>
            <a:r>
              <a:rPr lang="en-US"/>
              <a:t>OBTP Stakeholder Webinar </a:t>
            </a:r>
          </a:p>
        </p:txBody>
      </p:sp>
      <p:sp>
        <p:nvSpPr>
          <p:cNvPr id="6" name="Slide Number Placeholder 5">
            <a:extLst>
              <a:ext uri="{FF2B5EF4-FFF2-40B4-BE49-F238E27FC236}">
                <a16:creationId xmlns:a16="http://schemas.microsoft.com/office/drawing/2014/main" id="{5A654741-8181-4E91-9A65-497227C1EFD7}"/>
              </a:ext>
            </a:extLst>
          </p:cNvPr>
          <p:cNvSpPr>
            <a:spLocks noGrp="1"/>
          </p:cNvSpPr>
          <p:nvPr>
            <p:ph type="sldNum" sz="quarter" idx="12"/>
          </p:nvPr>
        </p:nvSpPr>
        <p:spPr/>
        <p:txBody>
          <a:bodyPr/>
          <a:lstStyle/>
          <a:p>
            <a:fld id="{F4D40FFA-6DEB-47F3-9159-334DA2FCCA4E}" type="slidenum">
              <a:rPr lang="en-CA" smtClean="0"/>
              <a:t>‹#›</a:t>
            </a:fld>
            <a:endParaRPr lang="en-CA"/>
          </a:p>
        </p:txBody>
      </p:sp>
      <p:pic>
        <p:nvPicPr>
          <p:cNvPr id="7" name="Picture 6">
            <a:extLst>
              <a:ext uri="{FF2B5EF4-FFF2-40B4-BE49-F238E27FC236}">
                <a16:creationId xmlns:a16="http://schemas.microsoft.com/office/drawing/2014/main" id="{11B5D302-3190-4195-979A-B6635C83E549}"/>
              </a:ext>
            </a:extLst>
          </p:cNvPr>
          <p:cNvPicPr>
            <a:picLocks noChangeAspect="1"/>
          </p:cNvPicPr>
          <p:nvPr userDrawn="1"/>
        </p:nvPicPr>
        <p:blipFill>
          <a:blip r:embed="rId2"/>
          <a:stretch>
            <a:fillRect/>
          </a:stretch>
        </p:blipFill>
        <p:spPr>
          <a:xfrm>
            <a:off x="0" y="3421"/>
            <a:ext cx="12192000" cy="6851158"/>
          </a:xfrm>
          <a:prstGeom prst="rect">
            <a:avLst/>
          </a:prstGeom>
        </p:spPr>
      </p:pic>
      <p:sp>
        <p:nvSpPr>
          <p:cNvPr id="9" name="TextBox 8">
            <a:extLst>
              <a:ext uri="{FF2B5EF4-FFF2-40B4-BE49-F238E27FC236}">
                <a16:creationId xmlns:a16="http://schemas.microsoft.com/office/drawing/2014/main" id="{9B03DE5F-9A66-439E-83CA-81A284AC48E6}"/>
              </a:ext>
            </a:extLst>
          </p:cNvPr>
          <p:cNvSpPr txBox="1"/>
          <p:nvPr userDrawn="1"/>
        </p:nvSpPr>
        <p:spPr>
          <a:xfrm>
            <a:off x="463061" y="367470"/>
            <a:ext cx="8896000" cy="307777"/>
          </a:xfrm>
          <a:prstGeom prst="rect">
            <a:avLst/>
          </a:prstGeom>
          <a:noFill/>
        </p:spPr>
        <p:txBody>
          <a:bodyPr wrap="square" rtlCol="0">
            <a:spAutoFit/>
          </a:bodyPr>
          <a:lstStyle/>
          <a:p>
            <a:r>
              <a:rPr lang="en-US" sz="1400" b="1"/>
              <a:t>Ministry of </a:t>
            </a:r>
            <a:r>
              <a:rPr lang="en-US" sz="1400" b="1" err="1"/>
              <a:t>Labour</a:t>
            </a:r>
            <a:r>
              <a:rPr lang="en-US" sz="1400" b="1"/>
              <a:t>, Training and Skills Development</a:t>
            </a:r>
          </a:p>
        </p:txBody>
      </p:sp>
      <p:pic>
        <p:nvPicPr>
          <p:cNvPr id="10" name="Picture 9">
            <a:extLst>
              <a:ext uri="{FF2B5EF4-FFF2-40B4-BE49-F238E27FC236}">
                <a16:creationId xmlns:a16="http://schemas.microsoft.com/office/drawing/2014/main" id="{F7DD314F-DDB6-4AF6-A834-208A82197726}"/>
              </a:ext>
            </a:extLst>
          </p:cNvPr>
          <p:cNvPicPr>
            <a:picLocks noChangeAspect="1"/>
          </p:cNvPicPr>
          <p:nvPr userDrawn="1"/>
        </p:nvPicPr>
        <p:blipFill>
          <a:blip r:embed="rId3"/>
          <a:stretch>
            <a:fillRect/>
          </a:stretch>
        </p:blipFill>
        <p:spPr>
          <a:xfrm>
            <a:off x="10576387" y="6276603"/>
            <a:ext cx="1278733" cy="324107"/>
          </a:xfrm>
          <a:prstGeom prst="rect">
            <a:avLst/>
          </a:prstGeom>
        </p:spPr>
      </p:pic>
    </p:spTree>
    <p:extLst>
      <p:ext uri="{BB962C8B-B14F-4D97-AF65-F5344CB8AC3E}">
        <p14:creationId xmlns:p14="http://schemas.microsoft.com/office/powerpoint/2010/main" val="3898688885"/>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CDBBE-F2B9-48FA-93FD-B93733374B2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6E2F852-99FD-44FC-AE02-9158B5A024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B5460F9-652B-4A09-81E2-3115CDFD0D23}"/>
              </a:ext>
            </a:extLst>
          </p:cNvPr>
          <p:cNvSpPr>
            <a:spLocks noGrp="1"/>
          </p:cNvSpPr>
          <p:nvPr>
            <p:ph type="dt" sz="half" idx="10"/>
          </p:nvPr>
        </p:nvSpPr>
        <p:spPr/>
        <p:txBody>
          <a:bodyPr/>
          <a:lstStyle/>
          <a:p>
            <a:fld id="{63BC360D-376E-42B8-81D8-668A90C88030}" type="datetimeFigureOut">
              <a:rPr lang="en-CA" smtClean="0"/>
              <a:t>02/12/2021</a:t>
            </a:fld>
            <a:endParaRPr lang="en-CA"/>
          </a:p>
        </p:txBody>
      </p:sp>
      <p:sp>
        <p:nvSpPr>
          <p:cNvPr id="5" name="Footer Placeholder 4">
            <a:extLst>
              <a:ext uri="{FF2B5EF4-FFF2-40B4-BE49-F238E27FC236}">
                <a16:creationId xmlns:a16="http://schemas.microsoft.com/office/drawing/2014/main" id="{8D2814EE-F82A-4D9A-BE87-6DE485F02E80}"/>
              </a:ext>
            </a:extLst>
          </p:cNvPr>
          <p:cNvSpPr>
            <a:spLocks noGrp="1"/>
          </p:cNvSpPr>
          <p:nvPr>
            <p:ph type="ftr" sz="quarter" idx="11"/>
          </p:nvPr>
        </p:nvSpPr>
        <p:spPr/>
        <p:txBody>
          <a:bodyPr/>
          <a:lstStyle/>
          <a:p>
            <a:pPr algn="l"/>
            <a:r>
              <a:rPr lang="en-US"/>
              <a:t>OBTP Stakeholder Webinar </a:t>
            </a:r>
          </a:p>
        </p:txBody>
      </p:sp>
      <p:sp>
        <p:nvSpPr>
          <p:cNvPr id="6" name="Slide Number Placeholder 5">
            <a:extLst>
              <a:ext uri="{FF2B5EF4-FFF2-40B4-BE49-F238E27FC236}">
                <a16:creationId xmlns:a16="http://schemas.microsoft.com/office/drawing/2014/main" id="{3FB7CC49-2F87-4642-AD95-9C0BA695A127}"/>
              </a:ext>
            </a:extLst>
          </p:cNvPr>
          <p:cNvSpPr>
            <a:spLocks noGrp="1"/>
          </p:cNvSpPr>
          <p:nvPr>
            <p:ph type="sldNum" sz="quarter" idx="12"/>
          </p:nvPr>
        </p:nvSpPr>
        <p:spPr/>
        <p:txBody>
          <a:bodyPr/>
          <a:lstStyle/>
          <a:p>
            <a:fld id="{9CAA33A2-411E-8443-83D0-3263C24E97A5}" type="slidenum">
              <a:rPr lang="en-US" smtClean="0"/>
              <a:pPr/>
              <a:t>‹#›</a:t>
            </a:fld>
            <a:endParaRPr lang="en-US"/>
          </a:p>
        </p:txBody>
      </p:sp>
    </p:spTree>
    <p:extLst>
      <p:ext uri="{BB962C8B-B14F-4D97-AF65-F5344CB8AC3E}">
        <p14:creationId xmlns:p14="http://schemas.microsoft.com/office/powerpoint/2010/main" val="2057712768"/>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D09E7-CCEE-4F13-B44D-5EFDE338F5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CC3C3813-1616-4285-8F0C-AD36EBDD4C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EAD4BF-C134-420A-BFBF-C8704ADF7706}"/>
              </a:ext>
            </a:extLst>
          </p:cNvPr>
          <p:cNvSpPr>
            <a:spLocks noGrp="1"/>
          </p:cNvSpPr>
          <p:nvPr>
            <p:ph type="dt" sz="half" idx="10"/>
          </p:nvPr>
        </p:nvSpPr>
        <p:spPr/>
        <p:txBody>
          <a:bodyPr/>
          <a:lstStyle/>
          <a:p>
            <a:fld id="{63BC360D-376E-42B8-81D8-668A90C88030}" type="datetimeFigureOut">
              <a:rPr lang="en-CA" smtClean="0"/>
              <a:t>02/12/2021</a:t>
            </a:fld>
            <a:endParaRPr lang="en-CA"/>
          </a:p>
        </p:txBody>
      </p:sp>
      <p:sp>
        <p:nvSpPr>
          <p:cNvPr id="5" name="Footer Placeholder 4">
            <a:extLst>
              <a:ext uri="{FF2B5EF4-FFF2-40B4-BE49-F238E27FC236}">
                <a16:creationId xmlns:a16="http://schemas.microsoft.com/office/drawing/2014/main" id="{ABD24933-CC66-4F17-9CE7-93F631081C48}"/>
              </a:ext>
            </a:extLst>
          </p:cNvPr>
          <p:cNvSpPr>
            <a:spLocks noGrp="1"/>
          </p:cNvSpPr>
          <p:nvPr>
            <p:ph type="ftr" sz="quarter" idx="11"/>
          </p:nvPr>
        </p:nvSpPr>
        <p:spPr/>
        <p:txBody>
          <a:bodyPr/>
          <a:lstStyle/>
          <a:p>
            <a:pPr algn="l"/>
            <a:r>
              <a:rPr lang="en-US"/>
              <a:t>OBTP Stakeholder Webinar </a:t>
            </a:r>
          </a:p>
        </p:txBody>
      </p:sp>
      <p:sp>
        <p:nvSpPr>
          <p:cNvPr id="6" name="Slide Number Placeholder 5">
            <a:extLst>
              <a:ext uri="{FF2B5EF4-FFF2-40B4-BE49-F238E27FC236}">
                <a16:creationId xmlns:a16="http://schemas.microsoft.com/office/drawing/2014/main" id="{AF35A7C4-8D9D-475C-9D59-4759DC8C14BB}"/>
              </a:ext>
            </a:extLst>
          </p:cNvPr>
          <p:cNvSpPr>
            <a:spLocks noGrp="1"/>
          </p:cNvSpPr>
          <p:nvPr>
            <p:ph type="sldNum" sz="quarter" idx="12"/>
          </p:nvPr>
        </p:nvSpPr>
        <p:spPr/>
        <p:txBody>
          <a:bodyPr/>
          <a:lstStyle/>
          <a:p>
            <a:fld id="{9CAA33A2-411E-8443-83D0-3263C24E97A5}" type="slidenum">
              <a:rPr lang="en-US" smtClean="0"/>
              <a:pPr/>
              <a:t>‹#›</a:t>
            </a:fld>
            <a:endParaRPr lang="en-US"/>
          </a:p>
        </p:txBody>
      </p:sp>
      <p:pic>
        <p:nvPicPr>
          <p:cNvPr id="7" name="Picture 6">
            <a:extLst>
              <a:ext uri="{FF2B5EF4-FFF2-40B4-BE49-F238E27FC236}">
                <a16:creationId xmlns:a16="http://schemas.microsoft.com/office/drawing/2014/main" id="{878C639E-D3AD-4885-BF4E-680F3AB70B21}"/>
              </a:ext>
            </a:extLst>
          </p:cNvPr>
          <p:cNvPicPr>
            <a:picLocks noChangeAspect="1"/>
          </p:cNvPicPr>
          <p:nvPr userDrawn="1"/>
        </p:nvPicPr>
        <p:blipFill rotWithShape="1">
          <a:blip r:embed="rId2"/>
          <a:srcRect l="24967"/>
          <a:stretch/>
        </p:blipFill>
        <p:spPr>
          <a:xfrm>
            <a:off x="0" y="0"/>
            <a:ext cx="12192000" cy="6858000"/>
          </a:xfrm>
          <a:prstGeom prst="rect">
            <a:avLst/>
          </a:prstGeom>
        </p:spPr>
      </p:pic>
      <p:sp>
        <p:nvSpPr>
          <p:cNvPr id="8" name="TextBox 7">
            <a:extLst>
              <a:ext uri="{FF2B5EF4-FFF2-40B4-BE49-F238E27FC236}">
                <a16:creationId xmlns:a16="http://schemas.microsoft.com/office/drawing/2014/main" id="{E71A69E4-E8DC-4E57-AA23-CF11A74E25EC}"/>
              </a:ext>
            </a:extLst>
          </p:cNvPr>
          <p:cNvSpPr txBox="1"/>
          <p:nvPr userDrawn="1"/>
        </p:nvSpPr>
        <p:spPr>
          <a:xfrm>
            <a:off x="463061" y="367470"/>
            <a:ext cx="8896000" cy="307777"/>
          </a:xfrm>
          <a:prstGeom prst="rect">
            <a:avLst/>
          </a:prstGeom>
          <a:noFill/>
        </p:spPr>
        <p:txBody>
          <a:bodyPr wrap="square" rtlCol="0">
            <a:spAutoFit/>
          </a:bodyPr>
          <a:lstStyle/>
          <a:p>
            <a:r>
              <a:rPr lang="en-US" sz="1400" b="1"/>
              <a:t>Ministry of </a:t>
            </a:r>
            <a:r>
              <a:rPr lang="en-US" sz="1400" b="1" err="1"/>
              <a:t>Labour</a:t>
            </a:r>
            <a:r>
              <a:rPr lang="en-US" sz="1400" b="1"/>
              <a:t>, Training and Skills Development</a:t>
            </a:r>
          </a:p>
        </p:txBody>
      </p:sp>
      <p:pic>
        <p:nvPicPr>
          <p:cNvPr id="10" name="Picture 9">
            <a:extLst>
              <a:ext uri="{FF2B5EF4-FFF2-40B4-BE49-F238E27FC236}">
                <a16:creationId xmlns:a16="http://schemas.microsoft.com/office/drawing/2014/main" id="{AAA71629-2206-4561-A16F-7FD8224FF230}"/>
              </a:ext>
            </a:extLst>
          </p:cNvPr>
          <p:cNvPicPr>
            <a:picLocks noChangeAspect="1"/>
          </p:cNvPicPr>
          <p:nvPr userDrawn="1"/>
        </p:nvPicPr>
        <p:blipFill>
          <a:blip r:embed="rId3"/>
          <a:stretch>
            <a:fillRect/>
          </a:stretch>
        </p:blipFill>
        <p:spPr>
          <a:xfrm>
            <a:off x="10576387" y="6276603"/>
            <a:ext cx="1278733" cy="324107"/>
          </a:xfrm>
          <a:prstGeom prst="rect">
            <a:avLst/>
          </a:prstGeom>
        </p:spPr>
      </p:pic>
    </p:spTree>
    <p:extLst>
      <p:ext uri="{BB962C8B-B14F-4D97-AF65-F5344CB8AC3E}">
        <p14:creationId xmlns:p14="http://schemas.microsoft.com/office/powerpoint/2010/main" val="2036340032"/>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474DA-5097-4E29-BF27-B1DC88D5050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7C10137-3DF5-4761-8C3A-256416E93F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E9D1FFC-899A-4CBB-BFF9-6DB0F10CBE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8A558A27-0303-41EE-BCD1-57B3481B14F4}"/>
              </a:ext>
            </a:extLst>
          </p:cNvPr>
          <p:cNvSpPr>
            <a:spLocks noGrp="1"/>
          </p:cNvSpPr>
          <p:nvPr>
            <p:ph type="dt" sz="half" idx="10"/>
          </p:nvPr>
        </p:nvSpPr>
        <p:spPr/>
        <p:txBody>
          <a:bodyPr/>
          <a:lstStyle/>
          <a:p>
            <a:fld id="{63BC360D-376E-42B8-81D8-668A90C88030}" type="datetimeFigureOut">
              <a:rPr lang="en-CA" smtClean="0"/>
              <a:t>02/12/2021</a:t>
            </a:fld>
            <a:endParaRPr lang="en-CA"/>
          </a:p>
        </p:txBody>
      </p:sp>
      <p:sp>
        <p:nvSpPr>
          <p:cNvPr id="6" name="Footer Placeholder 5">
            <a:extLst>
              <a:ext uri="{FF2B5EF4-FFF2-40B4-BE49-F238E27FC236}">
                <a16:creationId xmlns:a16="http://schemas.microsoft.com/office/drawing/2014/main" id="{0CC06286-0024-4FEF-9A69-8BEDBD7B8017}"/>
              </a:ext>
            </a:extLst>
          </p:cNvPr>
          <p:cNvSpPr>
            <a:spLocks noGrp="1"/>
          </p:cNvSpPr>
          <p:nvPr>
            <p:ph type="ftr" sz="quarter" idx="11"/>
          </p:nvPr>
        </p:nvSpPr>
        <p:spPr/>
        <p:txBody>
          <a:bodyPr/>
          <a:lstStyle/>
          <a:p>
            <a:pPr algn="l"/>
            <a:r>
              <a:rPr lang="en-US"/>
              <a:t>OBTP Stakeholder Webinar </a:t>
            </a:r>
          </a:p>
        </p:txBody>
      </p:sp>
      <p:sp>
        <p:nvSpPr>
          <p:cNvPr id="7" name="Slide Number Placeholder 6">
            <a:extLst>
              <a:ext uri="{FF2B5EF4-FFF2-40B4-BE49-F238E27FC236}">
                <a16:creationId xmlns:a16="http://schemas.microsoft.com/office/drawing/2014/main" id="{65BC0758-6C8E-471D-96EF-CA3329916A51}"/>
              </a:ext>
            </a:extLst>
          </p:cNvPr>
          <p:cNvSpPr>
            <a:spLocks noGrp="1"/>
          </p:cNvSpPr>
          <p:nvPr>
            <p:ph type="sldNum" sz="quarter" idx="12"/>
          </p:nvPr>
        </p:nvSpPr>
        <p:spPr/>
        <p:txBody>
          <a:bodyPr/>
          <a:lstStyle/>
          <a:p>
            <a:fld id="{9CAA33A2-411E-8443-83D0-3263C24E97A5}" type="slidenum">
              <a:rPr lang="en-US" smtClean="0"/>
              <a:pPr/>
              <a:t>‹#›</a:t>
            </a:fld>
            <a:endParaRPr lang="en-US"/>
          </a:p>
        </p:txBody>
      </p:sp>
    </p:spTree>
    <p:extLst>
      <p:ext uri="{BB962C8B-B14F-4D97-AF65-F5344CB8AC3E}">
        <p14:creationId xmlns:p14="http://schemas.microsoft.com/office/powerpoint/2010/main" val="1987631479"/>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5D267-396F-4C96-B69C-6E4C014D6A2B}"/>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0B6D408-2EA8-46D8-9FDA-72A1A56DEA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391018-08FE-4DA5-A8FB-3594B74018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A9B732E3-31D2-4A0D-956F-ECBCF87681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60F334-9D9F-4D9A-8F59-7832A9950C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CBBD7EF-71A3-4428-84B8-22C4D159C5D2}"/>
              </a:ext>
            </a:extLst>
          </p:cNvPr>
          <p:cNvSpPr>
            <a:spLocks noGrp="1"/>
          </p:cNvSpPr>
          <p:nvPr>
            <p:ph type="dt" sz="half" idx="10"/>
          </p:nvPr>
        </p:nvSpPr>
        <p:spPr/>
        <p:txBody>
          <a:bodyPr/>
          <a:lstStyle/>
          <a:p>
            <a:fld id="{63BC360D-376E-42B8-81D8-668A90C88030}" type="datetimeFigureOut">
              <a:rPr lang="en-CA" smtClean="0"/>
              <a:t>02/12/2021</a:t>
            </a:fld>
            <a:endParaRPr lang="en-CA"/>
          </a:p>
        </p:txBody>
      </p:sp>
      <p:sp>
        <p:nvSpPr>
          <p:cNvPr id="8" name="Footer Placeholder 7">
            <a:extLst>
              <a:ext uri="{FF2B5EF4-FFF2-40B4-BE49-F238E27FC236}">
                <a16:creationId xmlns:a16="http://schemas.microsoft.com/office/drawing/2014/main" id="{54B1E0DA-5DFA-47E3-89CC-47D09112F5DA}"/>
              </a:ext>
            </a:extLst>
          </p:cNvPr>
          <p:cNvSpPr>
            <a:spLocks noGrp="1"/>
          </p:cNvSpPr>
          <p:nvPr>
            <p:ph type="ftr" sz="quarter" idx="11"/>
          </p:nvPr>
        </p:nvSpPr>
        <p:spPr/>
        <p:txBody>
          <a:bodyPr/>
          <a:lstStyle/>
          <a:p>
            <a:r>
              <a:rPr lang="en-US"/>
              <a:t>OBTP Stakeholder Webinar </a:t>
            </a:r>
          </a:p>
        </p:txBody>
      </p:sp>
      <p:sp>
        <p:nvSpPr>
          <p:cNvPr id="9" name="Slide Number Placeholder 8">
            <a:extLst>
              <a:ext uri="{FF2B5EF4-FFF2-40B4-BE49-F238E27FC236}">
                <a16:creationId xmlns:a16="http://schemas.microsoft.com/office/drawing/2014/main" id="{7792D0A9-DDD7-4EBE-90E8-1716BF49278E}"/>
              </a:ext>
            </a:extLst>
          </p:cNvPr>
          <p:cNvSpPr>
            <a:spLocks noGrp="1"/>
          </p:cNvSpPr>
          <p:nvPr>
            <p:ph type="sldNum" sz="quarter" idx="12"/>
          </p:nvPr>
        </p:nvSpPr>
        <p:spPr/>
        <p:txBody>
          <a:bodyPr/>
          <a:lstStyle/>
          <a:p>
            <a:fld id="{9CAA33A2-411E-8443-83D0-3263C24E97A5}" type="slidenum">
              <a:rPr lang="en-US" smtClean="0"/>
              <a:t>‹#›</a:t>
            </a:fld>
            <a:endParaRPr lang="en-US"/>
          </a:p>
        </p:txBody>
      </p:sp>
      <p:sp>
        <p:nvSpPr>
          <p:cNvPr id="10" name="TextBox 9">
            <a:extLst>
              <a:ext uri="{FF2B5EF4-FFF2-40B4-BE49-F238E27FC236}">
                <a16:creationId xmlns:a16="http://schemas.microsoft.com/office/drawing/2014/main" id="{36FC8484-8C0E-4641-B6FC-ABBAB08D7B0A}"/>
              </a:ext>
            </a:extLst>
          </p:cNvPr>
          <p:cNvSpPr txBox="1"/>
          <p:nvPr userDrawn="1"/>
        </p:nvSpPr>
        <p:spPr>
          <a:xfrm>
            <a:off x="463061" y="367470"/>
            <a:ext cx="8896000" cy="307777"/>
          </a:xfrm>
          <a:prstGeom prst="rect">
            <a:avLst/>
          </a:prstGeom>
          <a:noFill/>
        </p:spPr>
        <p:txBody>
          <a:bodyPr wrap="square" rtlCol="0">
            <a:spAutoFit/>
          </a:bodyPr>
          <a:lstStyle/>
          <a:p>
            <a:r>
              <a:rPr lang="en-US" sz="1400" b="1"/>
              <a:t>Ministry of </a:t>
            </a:r>
            <a:r>
              <a:rPr lang="en-US" sz="1400" b="1" err="1"/>
              <a:t>Labour</a:t>
            </a:r>
            <a:r>
              <a:rPr lang="en-US" sz="1400" b="1"/>
              <a:t>, Training and Skills Development</a:t>
            </a:r>
          </a:p>
        </p:txBody>
      </p:sp>
    </p:spTree>
    <p:extLst>
      <p:ext uri="{BB962C8B-B14F-4D97-AF65-F5344CB8AC3E}">
        <p14:creationId xmlns:p14="http://schemas.microsoft.com/office/powerpoint/2010/main" val="2262510294"/>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60820-E726-4178-B67A-A6E451506AD5}"/>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43345C9D-D7B5-4374-891B-3C2406074C87}"/>
              </a:ext>
            </a:extLst>
          </p:cNvPr>
          <p:cNvSpPr>
            <a:spLocks noGrp="1"/>
          </p:cNvSpPr>
          <p:nvPr>
            <p:ph type="dt" sz="half" idx="10"/>
          </p:nvPr>
        </p:nvSpPr>
        <p:spPr/>
        <p:txBody>
          <a:bodyPr/>
          <a:lstStyle/>
          <a:p>
            <a:fld id="{63BC360D-376E-42B8-81D8-668A90C88030}" type="datetimeFigureOut">
              <a:rPr lang="en-CA" smtClean="0"/>
              <a:t>02/12/2021</a:t>
            </a:fld>
            <a:endParaRPr lang="en-CA"/>
          </a:p>
        </p:txBody>
      </p:sp>
      <p:sp>
        <p:nvSpPr>
          <p:cNvPr id="4" name="Footer Placeholder 3">
            <a:extLst>
              <a:ext uri="{FF2B5EF4-FFF2-40B4-BE49-F238E27FC236}">
                <a16:creationId xmlns:a16="http://schemas.microsoft.com/office/drawing/2014/main" id="{03B46103-3A92-447D-B929-69723E1B5EED}"/>
              </a:ext>
            </a:extLst>
          </p:cNvPr>
          <p:cNvSpPr>
            <a:spLocks noGrp="1"/>
          </p:cNvSpPr>
          <p:nvPr>
            <p:ph type="ftr" sz="quarter" idx="11"/>
          </p:nvPr>
        </p:nvSpPr>
        <p:spPr/>
        <p:txBody>
          <a:bodyPr/>
          <a:lstStyle/>
          <a:p>
            <a:pPr algn="l"/>
            <a:r>
              <a:rPr lang="en-US"/>
              <a:t>OBTP Stakeholder Webinar </a:t>
            </a:r>
          </a:p>
        </p:txBody>
      </p:sp>
      <p:sp>
        <p:nvSpPr>
          <p:cNvPr id="5" name="Slide Number Placeholder 4">
            <a:extLst>
              <a:ext uri="{FF2B5EF4-FFF2-40B4-BE49-F238E27FC236}">
                <a16:creationId xmlns:a16="http://schemas.microsoft.com/office/drawing/2014/main" id="{DEC7C1B2-9AAA-4552-9D2E-2DC1F0704538}"/>
              </a:ext>
            </a:extLst>
          </p:cNvPr>
          <p:cNvSpPr>
            <a:spLocks noGrp="1"/>
          </p:cNvSpPr>
          <p:nvPr>
            <p:ph type="sldNum" sz="quarter" idx="12"/>
          </p:nvPr>
        </p:nvSpPr>
        <p:spPr/>
        <p:txBody>
          <a:bodyPr/>
          <a:lstStyle/>
          <a:p>
            <a:fld id="{9CAA33A2-411E-8443-83D0-3263C24E97A5}" type="slidenum">
              <a:rPr lang="en-US" smtClean="0"/>
              <a:pPr/>
              <a:t>‹#›</a:t>
            </a:fld>
            <a:endParaRPr lang="en-US"/>
          </a:p>
        </p:txBody>
      </p:sp>
    </p:spTree>
    <p:extLst>
      <p:ext uri="{BB962C8B-B14F-4D97-AF65-F5344CB8AC3E}">
        <p14:creationId xmlns:p14="http://schemas.microsoft.com/office/powerpoint/2010/main" val="2228720372"/>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51D99E-347C-476E-B2AD-DA664D3AA39F}"/>
              </a:ext>
            </a:extLst>
          </p:cNvPr>
          <p:cNvSpPr>
            <a:spLocks noGrp="1"/>
          </p:cNvSpPr>
          <p:nvPr>
            <p:ph type="dt" sz="half" idx="10"/>
          </p:nvPr>
        </p:nvSpPr>
        <p:spPr/>
        <p:txBody>
          <a:bodyPr/>
          <a:lstStyle/>
          <a:p>
            <a:fld id="{63BC360D-376E-42B8-81D8-668A90C88030}" type="datetimeFigureOut">
              <a:rPr lang="en-CA" smtClean="0"/>
              <a:t>02/12/2021</a:t>
            </a:fld>
            <a:endParaRPr lang="en-CA"/>
          </a:p>
        </p:txBody>
      </p:sp>
      <p:sp>
        <p:nvSpPr>
          <p:cNvPr id="3" name="Footer Placeholder 2">
            <a:extLst>
              <a:ext uri="{FF2B5EF4-FFF2-40B4-BE49-F238E27FC236}">
                <a16:creationId xmlns:a16="http://schemas.microsoft.com/office/drawing/2014/main" id="{55BD6201-78F9-47F9-ABF7-B1D1343F14F6}"/>
              </a:ext>
            </a:extLst>
          </p:cNvPr>
          <p:cNvSpPr>
            <a:spLocks noGrp="1"/>
          </p:cNvSpPr>
          <p:nvPr>
            <p:ph type="ftr" sz="quarter" idx="11"/>
          </p:nvPr>
        </p:nvSpPr>
        <p:spPr/>
        <p:txBody>
          <a:bodyPr/>
          <a:lstStyle/>
          <a:p>
            <a:r>
              <a:rPr lang="en-US"/>
              <a:t>OBTP Stakeholder Webinar </a:t>
            </a:r>
          </a:p>
        </p:txBody>
      </p:sp>
      <p:sp>
        <p:nvSpPr>
          <p:cNvPr id="4" name="Slide Number Placeholder 3">
            <a:extLst>
              <a:ext uri="{FF2B5EF4-FFF2-40B4-BE49-F238E27FC236}">
                <a16:creationId xmlns:a16="http://schemas.microsoft.com/office/drawing/2014/main" id="{9A512B06-6C42-41FF-91C6-8058A941C5D4}"/>
              </a:ext>
            </a:extLst>
          </p:cNvPr>
          <p:cNvSpPr>
            <a:spLocks noGrp="1"/>
          </p:cNvSpPr>
          <p:nvPr>
            <p:ph type="sldNum" sz="quarter" idx="12"/>
          </p:nvPr>
        </p:nvSpPr>
        <p:spPr/>
        <p:txBody>
          <a:bodyPr/>
          <a:lstStyle/>
          <a:p>
            <a:fld id="{9CAA33A2-411E-8443-83D0-3263C24E97A5}" type="slidenum">
              <a:rPr lang="en-US" smtClean="0"/>
              <a:t>‹#›</a:t>
            </a:fld>
            <a:endParaRPr lang="en-US"/>
          </a:p>
        </p:txBody>
      </p:sp>
      <p:sp>
        <p:nvSpPr>
          <p:cNvPr id="5" name="TextBox 4">
            <a:extLst>
              <a:ext uri="{FF2B5EF4-FFF2-40B4-BE49-F238E27FC236}">
                <a16:creationId xmlns:a16="http://schemas.microsoft.com/office/drawing/2014/main" id="{6773B9AE-FF57-45C7-9FDC-07FBEBD70E70}"/>
              </a:ext>
            </a:extLst>
          </p:cNvPr>
          <p:cNvSpPr txBox="1"/>
          <p:nvPr userDrawn="1"/>
        </p:nvSpPr>
        <p:spPr>
          <a:xfrm>
            <a:off x="463061" y="367470"/>
            <a:ext cx="8896000" cy="307777"/>
          </a:xfrm>
          <a:prstGeom prst="rect">
            <a:avLst/>
          </a:prstGeom>
          <a:noFill/>
        </p:spPr>
        <p:txBody>
          <a:bodyPr wrap="square" rtlCol="0">
            <a:spAutoFit/>
          </a:bodyPr>
          <a:lstStyle/>
          <a:p>
            <a:r>
              <a:rPr lang="en-US" sz="1400" b="1"/>
              <a:t>Ministry of </a:t>
            </a:r>
            <a:r>
              <a:rPr lang="en-US" sz="1400" b="1" err="1"/>
              <a:t>Labour</a:t>
            </a:r>
            <a:r>
              <a:rPr lang="en-US" sz="1400" b="1"/>
              <a:t>, Training and Skills Development</a:t>
            </a:r>
          </a:p>
        </p:txBody>
      </p:sp>
      <p:pic>
        <p:nvPicPr>
          <p:cNvPr id="7" name="Picture 6">
            <a:extLst>
              <a:ext uri="{FF2B5EF4-FFF2-40B4-BE49-F238E27FC236}">
                <a16:creationId xmlns:a16="http://schemas.microsoft.com/office/drawing/2014/main" id="{1539BC4A-1345-4D77-BD35-3D54807CE6A2}"/>
              </a:ext>
            </a:extLst>
          </p:cNvPr>
          <p:cNvPicPr>
            <a:picLocks noChangeAspect="1"/>
          </p:cNvPicPr>
          <p:nvPr userDrawn="1"/>
        </p:nvPicPr>
        <p:blipFill>
          <a:blip r:embed="rId2"/>
          <a:stretch>
            <a:fillRect/>
          </a:stretch>
        </p:blipFill>
        <p:spPr>
          <a:xfrm>
            <a:off x="10576386" y="6291526"/>
            <a:ext cx="1278735" cy="324107"/>
          </a:xfrm>
          <a:prstGeom prst="rect">
            <a:avLst/>
          </a:prstGeom>
        </p:spPr>
      </p:pic>
    </p:spTree>
    <p:extLst>
      <p:ext uri="{BB962C8B-B14F-4D97-AF65-F5344CB8AC3E}">
        <p14:creationId xmlns:p14="http://schemas.microsoft.com/office/powerpoint/2010/main" val="430491367"/>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13EDC-2503-4A10-8664-167FA7BC9F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A1030CC8-8076-4AE9-867C-11797ECE7F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E28352F4-B0A8-4C58-AFCF-5B290ECF3F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6AB8FE-A13C-45E0-A135-4A952BF30B0D}"/>
              </a:ext>
            </a:extLst>
          </p:cNvPr>
          <p:cNvSpPr>
            <a:spLocks noGrp="1"/>
          </p:cNvSpPr>
          <p:nvPr>
            <p:ph type="dt" sz="half" idx="10"/>
          </p:nvPr>
        </p:nvSpPr>
        <p:spPr/>
        <p:txBody>
          <a:bodyPr/>
          <a:lstStyle/>
          <a:p>
            <a:fld id="{63BC360D-376E-42B8-81D8-668A90C88030}" type="datetimeFigureOut">
              <a:rPr lang="en-CA" smtClean="0"/>
              <a:t>02/12/2021</a:t>
            </a:fld>
            <a:endParaRPr lang="en-CA"/>
          </a:p>
        </p:txBody>
      </p:sp>
      <p:sp>
        <p:nvSpPr>
          <p:cNvPr id="6" name="Footer Placeholder 5">
            <a:extLst>
              <a:ext uri="{FF2B5EF4-FFF2-40B4-BE49-F238E27FC236}">
                <a16:creationId xmlns:a16="http://schemas.microsoft.com/office/drawing/2014/main" id="{FD76342A-B89B-4B1B-904F-AA302C55616E}"/>
              </a:ext>
            </a:extLst>
          </p:cNvPr>
          <p:cNvSpPr>
            <a:spLocks noGrp="1"/>
          </p:cNvSpPr>
          <p:nvPr>
            <p:ph type="ftr" sz="quarter" idx="11"/>
          </p:nvPr>
        </p:nvSpPr>
        <p:spPr/>
        <p:txBody>
          <a:bodyPr/>
          <a:lstStyle/>
          <a:p>
            <a:r>
              <a:rPr lang="en-US"/>
              <a:t>OBTP Stakeholder Webinar </a:t>
            </a:r>
          </a:p>
        </p:txBody>
      </p:sp>
      <p:sp>
        <p:nvSpPr>
          <p:cNvPr id="7" name="Slide Number Placeholder 6">
            <a:extLst>
              <a:ext uri="{FF2B5EF4-FFF2-40B4-BE49-F238E27FC236}">
                <a16:creationId xmlns:a16="http://schemas.microsoft.com/office/drawing/2014/main" id="{B2D994CE-7D1F-4854-BCFF-05F9F029EE58}"/>
              </a:ext>
            </a:extLst>
          </p:cNvPr>
          <p:cNvSpPr>
            <a:spLocks noGrp="1"/>
          </p:cNvSpPr>
          <p:nvPr>
            <p:ph type="sldNum" sz="quarter" idx="12"/>
          </p:nvPr>
        </p:nvSpPr>
        <p:spPr/>
        <p:txBody>
          <a:bodyPr/>
          <a:lstStyle/>
          <a:p>
            <a:fld id="{9CAA33A2-411E-8443-83D0-3263C24E97A5}" type="slidenum">
              <a:rPr lang="en-US" smtClean="0"/>
              <a:t>‹#›</a:t>
            </a:fld>
            <a:endParaRPr lang="en-US"/>
          </a:p>
        </p:txBody>
      </p:sp>
      <p:sp>
        <p:nvSpPr>
          <p:cNvPr id="8" name="TextBox 7">
            <a:extLst>
              <a:ext uri="{FF2B5EF4-FFF2-40B4-BE49-F238E27FC236}">
                <a16:creationId xmlns:a16="http://schemas.microsoft.com/office/drawing/2014/main" id="{EE10E5CC-F069-463B-A0BC-A2A561CEA86D}"/>
              </a:ext>
            </a:extLst>
          </p:cNvPr>
          <p:cNvSpPr txBox="1"/>
          <p:nvPr userDrawn="1"/>
        </p:nvSpPr>
        <p:spPr>
          <a:xfrm>
            <a:off x="463061" y="367470"/>
            <a:ext cx="8896000" cy="307777"/>
          </a:xfrm>
          <a:prstGeom prst="rect">
            <a:avLst/>
          </a:prstGeom>
          <a:noFill/>
        </p:spPr>
        <p:txBody>
          <a:bodyPr wrap="square" rtlCol="0">
            <a:spAutoFit/>
          </a:bodyPr>
          <a:lstStyle/>
          <a:p>
            <a:r>
              <a:rPr lang="en-US" sz="1400" b="1"/>
              <a:t>Ministry of </a:t>
            </a:r>
            <a:r>
              <a:rPr lang="en-US" sz="1400" b="1" err="1"/>
              <a:t>Labour</a:t>
            </a:r>
            <a:r>
              <a:rPr lang="en-US" sz="1400" b="1"/>
              <a:t>, Training and Skills Development</a:t>
            </a:r>
          </a:p>
        </p:txBody>
      </p:sp>
    </p:spTree>
    <p:extLst>
      <p:ext uri="{BB962C8B-B14F-4D97-AF65-F5344CB8AC3E}">
        <p14:creationId xmlns:p14="http://schemas.microsoft.com/office/powerpoint/2010/main" val="2742943287"/>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682FE-C27F-487C-BD62-54645B2A7A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EC6A308E-02D5-435D-87FD-7141CCCF04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507A9637-16AC-47BD-9305-F6DDD64F9A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0AC16F-2D46-425F-9DB1-B2F5B66BED52}"/>
              </a:ext>
            </a:extLst>
          </p:cNvPr>
          <p:cNvSpPr>
            <a:spLocks noGrp="1"/>
          </p:cNvSpPr>
          <p:nvPr>
            <p:ph type="dt" sz="half" idx="10"/>
          </p:nvPr>
        </p:nvSpPr>
        <p:spPr/>
        <p:txBody>
          <a:bodyPr/>
          <a:lstStyle/>
          <a:p>
            <a:fld id="{63BC360D-376E-42B8-81D8-668A90C88030}" type="datetimeFigureOut">
              <a:rPr lang="en-CA" smtClean="0"/>
              <a:t>02/12/2021</a:t>
            </a:fld>
            <a:endParaRPr lang="en-CA"/>
          </a:p>
        </p:txBody>
      </p:sp>
      <p:sp>
        <p:nvSpPr>
          <p:cNvPr id="6" name="Footer Placeholder 5">
            <a:extLst>
              <a:ext uri="{FF2B5EF4-FFF2-40B4-BE49-F238E27FC236}">
                <a16:creationId xmlns:a16="http://schemas.microsoft.com/office/drawing/2014/main" id="{6EDA1194-0FBC-4BF4-82BB-BE46E51A01E1}"/>
              </a:ext>
            </a:extLst>
          </p:cNvPr>
          <p:cNvSpPr>
            <a:spLocks noGrp="1"/>
          </p:cNvSpPr>
          <p:nvPr>
            <p:ph type="ftr" sz="quarter" idx="11"/>
          </p:nvPr>
        </p:nvSpPr>
        <p:spPr/>
        <p:txBody>
          <a:bodyPr/>
          <a:lstStyle/>
          <a:p>
            <a:r>
              <a:rPr lang="en-US"/>
              <a:t>OBTP Stakeholder Webinar </a:t>
            </a:r>
          </a:p>
        </p:txBody>
      </p:sp>
      <p:sp>
        <p:nvSpPr>
          <p:cNvPr id="7" name="Slide Number Placeholder 6">
            <a:extLst>
              <a:ext uri="{FF2B5EF4-FFF2-40B4-BE49-F238E27FC236}">
                <a16:creationId xmlns:a16="http://schemas.microsoft.com/office/drawing/2014/main" id="{690EB1C2-3039-4AFA-A971-DB0AC854A5AB}"/>
              </a:ext>
            </a:extLst>
          </p:cNvPr>
          <p:cNvSpPr>
            <a:spLocks noGrp="1"/>
          </p:cNvSpPr>
          <p:nvPr>
            <p:ph type="sldNum" sz="quarter" idx="12"/>
          </p:nvPr>
        </p:nvSpPr>
        <p:spPr/>
        <p:txBody>
          <a:bodyPr/>
          <a:lstStyle/>
          <a:p>
            <a:fld id="{9CAA33A2-411E-8443-83D0-3263C24E97A5}" type="slidenum">
              <a:rPr lang="en-US" smtClean="0"/>
              <a:t>‹#›</a:t>
            </a:fld>
            <a:endParaRPr lang="en-US"/>
          </a:p>
        </p:txBody>
      </p:sp>
      <p:sp>
        <p:nvSpPr>
          <p:cNvPr id="8" name="TextBox 7">
            <a:extLst>
              <a:ext uri="{FF2B5EF4-FFF2-40B4-BE49-F238E27FC236}">
                <a16:creationId xmlns:a16="http://schemas.microsoft.com/office/drawing/2014/main" id="{DEC2477B-B094-4D94-B351-6ED340921F71}"/>
              </a:ext>
            </a:extLst>
          </p:cNvPr>
          <p:cNvSpPr txBox="1"/>
          <p:nvPr userDrawn="1"/>
        </p:nvSpPr>
        <p:spPr>
          <a:xfrm>
            <a:off x="463061" y="367470"/>
            <a:ext cx="8896000" cy="307777"/>
          </a:xfrm>
          <a:prstGeom prst="rect">
            <a:avLst/>
          </a:prstGeom>
          <a:noFill/>
        </p:spPr>
        <p:txBody>
          <a:bodyPr wrap="square" rtlCol="0">
            <a:spAutoFit/>
          </a:bodyPr>
          <a:lstStyle/>
          <a:p>
            <a:r>
              <a:rPr lang="en-US" sz="1400" b="1"/>
              <a:t>Ministry of </a:t>
            </a:r>
            <a:r>
              <a:rPr lang="en-US" sz="1400" b="1" err="1"/>
              <a:t>Labour</a:t>
            </a:r>
            <a:r>
              <a:rPr lang="en-US" sz="1400" b="1"/>
              <a:t>, Training and Skills Development</a:t>
            </a:r>
          </a:p>
        </p:txBody>
      </p:sp>
      <p:pic>
        <p:nvPicPr>
          <p:cNvPr id="10" name="Picture 9">
            <a:extLst>
              <a:ext uri="{FF2B5EF4-FFF2-40B4-BE49-F238E27FC236}">
                <a16:creationId xmlns:a16="http://schemas.microsoft.com/office/drawing/2014/main" id="{8B4A916C-C98C-4C2A-8209-145CB2B77CFA}"/>
              </a:ext>
            </a:extLst>
          </p:cNvPr>
          <p:cNvPicPr>
            <a:picLocks noChangeAspect="1"/>
          </p:cNvPicPr>
          <p:nvPr userDrawn="1"/>
        </p:nvPicPr>
        <p:blipFill>
          <a:blip r:embed="rId2"/>
          <a:stretch>
            <a:fillRect/>
          </a:stretch>
        </p:blipFill>
        <p:spPr>
          <a:xfrm>
            <a:off x="10576386" y="6291526"/>
            <a:ext cx="1278735" cy="324107"/>
          </a:xfrm>
          <a:prstGeom prst="rect">
            <a:avLst/>
          </a:prstGeom>
        </p:spPr>
      </p:pic>
    </p:spTree>
    <p:extLst>
      <p:ext uri="{BB962C8B-B14F-4D97-AF65-F5344CB8AC3E}">
        <p14:creationId xmlns:p14="http://schemas.microsoft.com/office/powerpoint/2010/main" val="1294312808"/>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41F07-083C-4260-B16A-E99E7429EC6E}"/>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8EC89C5-A63B-48CD-934E-9A7E97CA27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B8F5177-8727-4DA2-98BC-2AB935A8470B}"/>
              </a:ext>
            </a:extLst>
          </p:cNvPr>
          <p:cNvSpPr>
            <a:spLocks noGrp="1"/>
          </p:cNvSpPr>
          <p:nvPr>
            <p:ph type="dt" sz="half" idx="10"/>
          </p:nvPr>
        </p:nvSpPr>
        <p:spPr/>
        <p:txBody>
          <a:bodyPr/>
          <a:lstStyle/>
          <a:p>
            <a:fld id="{63BC360D-376E-42B8-81D8-668A90C88030}" type="datetimeFigureOut">
              <a:rPr lang="en-CA" smtClean="0"/>
              <a:t>02/12/2021</a:t>
            </a:fld>
            <a:endParaRPr lang="en-CA"/>
          </a:p>
        </p:txBody>
      </p:sp>
      <p:sp>
        <p:nvSpPr>
          <p:cNvPr id="5" name="Footer Placeholder 4">
            <a:extLst>
              <a:ext uri="{FF2B5EF4-FFF2-40B4-BE49-F238E27FC236}">
                <a16:creationId xmlns:a16="http://schemas.microsoft.com/office/drawing/2014/main" id="{0DC458DA-7E70-4499-8B2C-57BFD5B13F8E}"/>
              </a:ext>
            </a:extLst>
          </p:cNvPr>
          <p:cNvSpPr>
            <a:spLocks noGrp="1"/>
          </p:cNvSpPr>
          <p:nvPr>
            <p:ph type="ftr" sz="quarter" idx="11"/>
          </p:nvPr>
        </p:nvSpPr>
        <p:spPr/>
        <p:txBody>
          <a:bodyPr/>
          <a:lstStyle/>
          <a:p>
            <a:pPr algn="l"/>
            <a:r>
              <a:rPr lang="en-US"/>
              <a:t>OBTP Stakeholder Webinar </a:t>
            </a:r>
          </a:p>
        </p:txBody>
      </p:sp>
      <p:sp>
        <p:nvSpPr>
          <p:cNvPr id="6" name="Slide Number Placeholder 5">
            <a:extLst>
              <a:ext uri="{FF2B5EF4-FFF2-40B4-BE49-F238E27FC236}">
                <a16:creationId xmlns:a16="http://schemas.microsoft.com/office/drawing/2014/main" id="{CC0018C0-2253-45D1-AAE7-4EA11C856A98}"/>
              </a:ext>
            </a:extLst>
          </p:cNvPr>
          <p:cNvSpPr>
            <a:spLocks noGrp="1"/>
          </p:cNvSpPr>
          <p:nvPr>
            <p:ph type="sldNum" sz="quarter" idx="12"/>
          </p:nvPr>
        </p:nvSpPr>
        <p:spPr/>
        <p:txBody>
          <a:bodyPr/>
          <a:lstStyle/>
          <a:p>
            <a:fld id="{9CAA33A2-411E-8443-83D0-3263C24E97A5}" type="slidenum">
              <a:rPr lang="en-US" smtClean="0"/>
              <a:pPr/>
              <a:t>‹#›</a:t>
            </a:fld>
            <a:endParaRPr lang="en-US"/>
          </a:p>
        </p:txBody>
      </p:sp>
    </p:spTree>
    <p:extLst>
      <p:ext uri="{BB962C8B-B14F-4D97-AF65-F5344CB8AC3E}">
        <p14:creationId xmlns:p14="http://schemas.microsoft.com/office/powerpoint/2010/main" val="1441624035"/>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3061" y="878197"/>
            <a:ext cx="11275647" cy="523220"/>
          </a:xfrm>
        </p:spPr>
        <p:txBody>
          <a:bodyPr/>
          <a:lstStyle/>
          <a:p>
            <a:r>
              <a:rPr lang="en-US"/>
              <a:t>Click to edit Master title style</a:t>
            </a:r>
          </a:p>
        </p:txBody>
      </p:sp>
      <p:sp>
        <p:nvSpPr>
          <p:cNvPr id="3" name="Content Placeholder 2"/>
          <p:cNvSpPr>
            <a:spLocks noGrp="1"/>
          </p:cNvSpPr>
          <p:nvPr>
            <p:ph idx="1"/>
          </p:nvPr>
        </p:nvSpPr>
        <p:spPr>
          <a:xfrm>
            <a:off x="463062" y="2029618"/>
            <a:ext cx="11275645" cy="3905475"/>
          </a:xfrm>
        </p:spPr>
        <p:txBody>
          <a:bodyPr>
            <a:normAutofit/>
          </a:bodyPr>
          <a:lstStyle>
            <a:lvl1pPr>
              <a:buClr>
                <a:schemeClr val="accent2"/>
              </a:buClr>
              <a:buSzPct val="75000"/>
              <a:defRPr sz="1800"/>
            </a:lvl1pPr>
            <a:lvl2pPr>
              <a:buClr>
                <a:schemeClr val="accent2"/>
              </a:buClr>
              <a:buSzPct val="75000"/>
              <a:defRPr sz="1800"/>
            </a:lvl2pPr>
            <a:lvl3pPr>
              <a:buClr>
                <a:schemeClr val="accent2"/>
              </a:buClr>
              <a:buSzPct val="75000"/>
              <a:defRPr sz="1800"/>
            </a:lvl3pPr>
            <a:lvl4pPr>
              <a:buClr>
                <a:schemeClr val="accent2"/>
              </a:buClr>
              <a:buSzPct val="75000"/>
              <a:defRPr sz="1800"/>
            </a:lvl4pPr>
            <a:lvl5pPr>
              <a:buClr>
                <a:schemeClr val="accent2"/>
              </a:buClr>
              <a:buSzPct val="7500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2">
            <a:extLst>
              <a:ext uri="{FF2B5EF4-FFF2-40B4-BE49-F238E27FC236}">
                <a16:creationId xmlns:a16="http://schemas.microsoft.com/office/drawing/2014/main" id="{47AFB0C2-B125-9F48-90CE-0FB88C8BDF93}"/>
              </a:ext>
            </a:extLst>
          </p:cNvPr>
          <p:cNvSpPr>
            <a:spLocks noGrp="1"/>
          </p:cNvSpPr>
          <p:nvPr>
            <p:ph type="body" idx="13"/>
          </p:nvPr>
        </p:nvSpPr>
        <p:spPr>
          <a:xfrm>
            <a:off x="463061" y="1482165"/>
            <a:ext cx="11275647" cy="323852"/>
          </a:xfrm>
        </p:spPr>
        <p:txBody>
          <a:bodyPr anchor="ctr">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Slide Number Placeholder 5"/>
          <p:cNvSpPr>
            <a:spLocks noGrp="1"/>
          </p:cNvSpPr>
          <p:nvPr>
            <p:ph type="sldNum" sz="quarter" idx="12"/>
          </p:nvPr>
        </p:nvSpPr>
        <p:spPr>
          <a:xfrm>
            <a:off x="463060" y="6276603"/>
            <a:ext cx="686400" cy="365125"/>
          </a:xfrm>
        </p:spPr>
        <p:txBody>
          <a:bodyPr/>
          <a:lstStyle>
            <a:lvl1pPr>
              <a:defRPr>
                <a:solidFill>
                  <a:schemeClr val="tx1"/>
                </a:solidFill>
              </a:defRPr>
            </a:lvl1pPr>
          </a:lstStyle>
          <a:p>
            <a:fld id="{9CAA33A2-411E-8443-83D0-3263C24E97A5}" type="slidenum">
              <a:rPr lang="en-US" smtClean="0"/>
              <a:pPr/>
              <a:t>‹#›</a:t>
            </a:fld>
            <a:endParaRPr lang="en-US"/>
          </a:p>
        </p:txBody>
      </p:sp>
      <p:sp>
        <p:nvSpPr>
          <p:cNvPr id="8" name="Footer Placeholder 4">
            <a:extLst>
              <a:ext uri="{FF2B5EF4-FFF2-40B4-BE49-F238E27FC236}">
                <a16:creationId xmlns:a16="http://schemas.microsoft.com/office/drawing/2014/main" id="{EC7D52AC-6145-1E49-BEEA-A922291252E2}"/>
              </a:ext>
            </a:extLst>
          </p:cNvPr>
          <p:cNvSpPr>
            <a:spLocks noGrp="1"/>
          </p:cNvSpPr>
          <p:nvPr>
            <p:ph type="ftr" sz="quarter" idx="11"/>
          </p:nvPr>
        </p:nvSpPr>
        <p:spPr>
          <a:xfrm>
            <a:off x="1148861" y="6276603"/>
            <a:ext cx="3357551" cy="365125"/>
          </a:xfrm>
          <a:prstGeom prst="rect">
            <a:avLst/>
          </a:prstGeom>
        </p:spPr>
        <p:txBody>
          <a:bodyPr anchor="ctr"/>
          <a:lstStyle>
            <a:lvl1pPr algn="r">
              <a:defRPr sz="1200">
                <a:solidFill>
                  <a:schemeClr val="tx1"/>
                </a:solidFill>
              </a:defRPr>
            </a:lvl1pPr>
          </a:lstStyle>
          <a:p>
            <a:pPr algn="l"/>
            <a:r>
              <a:rPr lang="en-US"/>
              <a:t>OBTP Stakeholder Webinar </a:t>
            </a:r>
          </a:p>
        </p:txBody>
      </p:sp>
      <p:sp>
        <p:nvSpPr>
          <p:cNvPr id="9" name="TextBox 8">
            <a:extLst>
              <a:ext uri="{FF2B5EF4-FFF2-40B4-BE49-F238E27FC236}">
                <a16:creationId xmlns:a16="http://schemas.microsoft.com/office/drawing/2014/main" id="{3D24C587-78F7-4A62-AE88-4DA5A5238E22}"/>
              </a:ext>
            </a:extLst>
          </p:cNvPr>
          <p:cNvSpPr txBox="1"/>
          <p:nvPr userDrawn="1"/>
        </p:nvSpPr>
        <p:spPr>
          <a:xfrm>
            <a:off x="463061" y="367470"/>
            <a:ext cx="8896000" cy="307777"/>
          </a:xfrm>
          <a:prstGeom prst="rect">
            <a:avLst/>
          </a:prstGeom>
          <a:noFill/>
        </p:spPr>
        <p:txBody>
          <a:bodyPr wrap="square" rtlCol="0">
            <a:spAutoFit/>
          </a:bodyPr>
          <a:lstStyle/>
          <a:p>
            <a:r>
              <a:rPr lang="en-US" sz="1400" b="1"/>
              <a:t>Ministry of </a:t>
            </a:r>
            <a:r>
              <a:rPr lang="en-US" sz="1400" b="1" err="1"/>
              <a:t>Labour</a:t>
            </a:r>
            <a:r>
              <a:rPr lang="en-US" sz="1400" b="1"/>
              <a:t>, Training and Skills Development</a:t>
            </a:r>
          </a:p>
        </p:txBody>
      </p:sp>
      <p:pic>
        <p:nvPicPr>
          <p:cNvPr id="11" name="Picture 10">
            <a:extLst>
              <a:ext uri="{FF2B5EF4-FFF2-40B4-BE49-F238E27FC236}">
                <a16:creationId xmlns:a16="http://schemas.microsoft.com/office/drawing/2014/main" id="{8F0E312A-8C4C-41A5-BE44-6250F9A7F781}"/>
              </a:ext>
            </a:extLst>
          </p:cNvPr>
          <p:cNvPicPr>
            <a:picLocks noChangeAspect="1"/>
          </p:cNvPicPr>
          <p:nvPr userDrawn="1"/>
        </p:nvPicPr>
        <p:blipFill>
          <a:blip r:embed="rId2"/>
          <a:stretch>
            <a:fillRect/>
          </a:stretch>
        </p:blipFill>
        <p:spPr>
          <a:xfrm>
            <a:off x="10576386" y="6291526"/>
            <a:ext cx="1278735" cy="324107"/>
          </a:xfrm>
          <a:prstGeom prst="rect">
            <a:avLst/>
          </a:prstGeom>
        </p:spPr>
      </p:pic>
    </p:spTree>
    <p:extLst>
      <p:ext uri="{BB962C8B-B14F-4D97-AF65-F5344CB8AC3E}">
        <p14:creationId xmlns:p14="http://schemas.microsoft.com/office/powerpoint/2010/main" val="2452436308"/>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193ACC-D5EA-47CD-B747-9B50F69A302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84E062E-8BA8-4395-AC9D-FA6BE6AAE9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1449839-1F78-4D89-AFF0-5B7164722FDF}"/>
              </a:ext>
            </a:extLst>
          </p:cNvPr>
          <p:cNvSpPr>
            <a:spLocks noGrp="1"/>
          </p:cNvSpPr>
          <p:nvPr>
            <p:ph type="dt" sz="half" idx="10"/>
          </p:nvPr>
        </p:nvSpPr>
        <p:spPr/>
        <p:txBody>
          <a:bodyPr/>
          <a:lstStyle/>
          <a:p>
            <a:fld id="{63BC360D-376E-42B8-81D8-668A90C88030}" type="datetimeFigureOut">
              <a:rPr lang="en-CA" smtClean="0"/>
              <a:t>02/12/2021</a:t>
            </a:fld>
            <a:endParaRPr lang="en-CA"/>
          </a:p>
        </p:txBody>
      </p:sp>
      <p:sp>
        <p:nvSpPr>
          <p:cNvPr id="5" name="Footer Placeholder 4">
            <a:extLst>
              <a:ext uri="{FF2B5EF4-FFF2-40B4-BE49-F238E27FC236}">
                <a16:creationId xmlns:a16="http://schemas.microsoft.com/office/drawing/2014/main" id="{CB51BF56-5188-45A2-985C-2EA019FFE2BB}"/>
              </a:ext>
            </a:extLst>
          </p:cNvPr>
          <p:cNvSpPr>
            <a:spLocks noGrp="1"/>
          </p:cNvSpPr>
          <p:nvPr>
            <p:ph type="ftr" sz="quarter" idx="11"/>
          </p:nvPr>
        </p:nvSpPr>
        <p:spPr/>
        <p:txBody>
          <a:bodyPr/>
          <a:lstStyle/>
          <a:p>
            <a:pPr algn="l"/>
            <a:r>
              <a:rPr lang="en-US"/>
              <a:t>OBTP Stakeholder Webinar </a:t>
            </a:r>
          </a:p>
        </p:txBody>
      </p:sp>
      <p:sp>
        <p:nvSpPr>
          <p:cNvPr id="6" name="Slide Number Placeholder 5">
            <a:extLst>
              <a:ext uri="{FF2B5EF4-FFF2-40B4-BE49-F238E27FC236}">
                <a16:creationId xmlns:a16="http://schemas.microsoft.com/office/drawing/2014/main" id="{13288C12-7C90-42A7-8A81-476AD2054DB3}"/>
              </a:ext>
            </a:extLst>
          </p:cNvPr>
          <p:cNvSpPr>
            <a:spLocks noGrp="1"/>
          </p:cNvSpPr>
          <p:nvPr>
            <p:ph type="sldNum" sz="quarter" idx="12"/>
          </p:nvPr>
        </p:nvSpPr>
        <p:spPr/>
        <p:txBody>
          <a:bodyPr/>
          <a:lstStyle/>
          <a:p>
            <a:fld id="{9CAA33A2-411E-8443-83D0-3263C24E97A5}" type="slidenum">
              <a:rPr lang="en-US" smtClean="0"/>
              <a:pPr/>
              <a:t>‹#›</a:t>
            </a:fld>
            <a:endParaRPr lang="en-US"/>
          </a:p>
        </p:txBody>
      </p:sp>
    </p:spTree>
    <p:extLst>
      <p:ext uri="{BB962C8B-B14F-4D97-AF65-F5344CB8AC3E}">
        <p14:creationId xmlns:p14="http://schemas.microsoft.com/office/powerpoint/2010/main" val="1642020997"/>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24F8800-EDBC-4A56-8206-CCCB8DCE92BF}"/>
              </a:ext>
            </a:extLst>
          </p:cNvPr>
          <p:cNvPicPr>
            <a:picLocks noChangeAspect="1"/>
          </p:cNvPicPr>
          <p:nvPr userDrawn="1"/>
        </p:nvPicPr>
        <p:blipFill>
          <a:blip r:embed="rId2"/>
          <a:stretch>
            <a:fillRect/>
          </a:stretch>
        </p:blipFill>
        <p:spPr>
          <a:xfrm>
            <a:off x="0" y="3421"/>
            <a:ext cx="12192000" cy="6851158"/>
          </a:xfrm>
          <a:prstGeom prst="rect">
            <a:avLst/>
          </a:prstGeom>
        </p:spPr>
      </p:pic>
      <p:sp>
        <p:nvSpPr>
          <p:cNvPr id="2" name="Title 1"/>
          <p:cNvSpPr>
            <a:spLocks noGrp="1"/>
          </p:cNvSpPr>
          <p:nvPr>
            <p:ph type="ctrTitle" hasCustomPrompt="1"/>
          </p:nvPr>
        </p:nvSpPr>
        <p:spPr>
          <a:xfrm>
            <a:off x="463060" y="897308"/>
            <a:ext cx="6672000" cy="1517901"/>
          </a:xfrm>
        </p:spPr>
        <p:txBody>
          <a:bodyPr anchor="t">
            <a:normAutofit/>
          </a:bodyPr>
          <a:lstStyle>
            <a:lvl1pPr algn="l">
              <a:defRPr sz="4000">
                <a:solidFill>
                  <a:schemeClr val="tx1"/>
                </a:solidFill>
              </a:defRPr>
            </a:lvl1pPr>
          </a:lstStyle>
          <a:p>
            <a:r>
              <a:rPr lang="en-US"/>
              <a:t>Presentation Title</a:t>
            </a:r>
          </a:p>
        </p:txBody>
      </p:sp>
      <p:sp>
        <p:nvSpPr>
          <p:cNvPr id="3" name="Subtitle 2"/>
          <p:cNvSpPr>
            <a:spLocks noGrp="1"/>
          </p:cNvSpPr>
          <p:nvPr>
            <p:ph type="subTitle" idx="1"/>
          </p:nvPr>
        </p:nvSpPr>
        <p:spPr>
          <a:xfrm>
            <a:off x="463060" y="2505809"/>
            <a:ext cx="6672000" cy="2426676"/>
          </a:xfrm>
        </p:spPr>
        <p:txBody>
          <a:bodyPr anchor="t"/>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a:xfrm>
            <a:off x="463061" y="6276603"/>
            <a:ext cx="3357551" cy="365125"/>
          </a:xfrm>
          <a:prstGeom prst="rect">
            <a:avLst/>
          </a:prstGeom>
        </p:spPr>
        <p:txBody>
          <a:bodyPr anchor="ctr"/>
          <a:lstStyle>
            <a:lvl1pPr algn="r">
              <a:defRPr sz="1200">
                <a:solidFill>
                  <a:schemeClr val="bg1"/>
                </a:solidFill>
              </a:defRPr>
            </a:lvl1pPr>
          </a:lstStyle>
          <a:p>
            <a:pPr algn="l"/>
            <a:r>
              <a:rPr lang="en-US"/>
              <a:t>OBTP Stakeholder Webinar </a:t>
            </a:r>
          </a:p>
        </p:txBody>
      </p:sp>
      <p:sp>
        <p:nvSpPr>
          <p:cNvPr id="10" name="TextBox 9">
            <a:extLst>
              <a:ext uri="{FF2B5EF4-FFF2-40B4-BE49-F238E27FC236}">
                <a16:creationId xmlns:a16="http://schemas.microsoft.com/office/drawing/2014/main" id="{E441D65E-21C2-4F9C-90B3-33714AF94A88}"/>
              </a:ext>
            </a:extLst>
          </p:cNvPr>
          <p:cNvSpPr txBox="1"/>
          <p:nvPr userDrawn="1"/>
        </p:nvSpPr>
        <p:spPr>
          <a:xfrm>
            <a:off x="463061" y="367470"/>
            <a:ext cx="8896000" cy="307777"/>
          </a:xfrm>
          <a:prstGeom prst="rect">
            <a:avLst/>
          </a:prstGeom>
          <a:noFill/>
        </p:spPr>
        <p:txBody>
          <a:bodyPr wrap="square" rtlCol="0">
            <a:spAutoFit/>
          </a:bodyPr>
          <a:lstStyle/>
          <a:p>
            <a:r>
              <a:rPr lang="en-US" sz="1400" b="1"/>
              <a:t>Ministry of </a:t>
            </a:r>
            <a:r>
              <a:rPr lang="en-US" sz="1400" b="1" err="1"/>
              <a:t>Labour</a:t>
            </a:r>
            <a:r>
              <a:rPr lang="en-US" sz="1400" b="1"/>
              <a:t>, Training and Skills Development</a:t>
            </a:r>
          </a:p>
        </p:txBody>
      </p:sp>
      <p:pic>
        <p:nvPicPr>
          <p:cNvPr id="8" name="Picture 7">
            <a:extLst>
              <a:ext uri="{FF2B5EF4-FFF2-40B4-BE49-F238E27FC236}">
                <a16:creationId xmlns:a16="http://schemas.microsoft.com/office/drawing/2014/main" id="{19B1CDAA-DA4A-467E-A67F-7EA8080CA88C}"/>
              </a:ext>
            </a:extLst>
          </p:cNvPr>
          <p:cNvPicPr>
            <a:picLocks noChangeAspect="1"/>
          </p:cNvPicPr>
          <p:nvPr userDrawn="1"/>
        </p:nvPicPr>
        <p:blipFill>
          <a:blip r:embed="rId3"/>
          <a:stretch>
            <a:fillRect/>
          </a:stretch>
        </p:blipFill>
        <p:spPr>
          <a:xfrm>
            <a:off x="10576387" y="6276603"/>
            <a:ext cx="1278733" cy="324107"/>
          </a:xfrm>
          <a:prstGeom prst="rect">
            <a:avLst/>
          </a:prstGeom>
        </p:spPr>
      </p:pic>
    </p:spTree>
    <p:extLst>
      <p:ext uri="{BB962C8B-B14F-4D97-AF65-F5344CB8AC3E}">
        <p14:creationId xmlns:p14="http://schemas.microsoft.com/office/powerpoint/2010/main" val="1857653127"/>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3062" y="828502"/>
            <a:ext cx="11275645" cy="523220"/>
          </a:xfrm>
        </p:spPr>
        <p:txBody>
          <a:bodyPr/>
          <a:lstStyle/>
          <a:p>
            <a:r>
              <a:rPr lang="en-US"/>
              <a:t>Click to edit Master title style</a:t>
            </a:r>
          </a:p>
        </p:txBody>
      </p:sp>
      <p:sp>
        <p:nvSpPr>
          <p:cNvPr id="3" name="Text Placeholder 2"/>
          <p:cNvSpPr>
            <a:spLocks noGrp="1"/>
          </p:cNvSpPr>
          <p:nvPr>
            <p:ph type="body" idx="1"/>
          </p:nvPr>
        </p:nvSpPr>
        <p:spPr>
          <a:xfrm>
            <a:off x="463063" y="1482165"/>
            <a:ext cx="5157787" cy="475844"/>
          </a:xfrm>
        </p:spPr>
        <p:txBody>
          <a:bodyPr anchor="t"/>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63063" y="2037377"/>
            <a:ext cx="5157787" cy="4034238"/>
          </a:xfrm>
        </p:spPr>
        <p:txBody>
          <a:bodyPr>
            <a:normAutofit/>
          </a:bodyPr>
          <a:lstStyle>
            <a:lvl1pPr defTabSz="540000">
              <a:buClr>
                <a:srgbClr val="00B0F0"/>
              </a:buClr>
              <a:buSzPct val="75000"/>
              <a:defRPr sz="1800"/>
            </a:lvl1pPr>
            <a:lvl2pPr defTabSz="540000">
              <a:buClr>
                <a:srgbClr val="00B0F0"/>
              </a:buClr>
              <a:buSzPct val="75000"/>
              <a:defRPr sz="1800"/>
            </a:lvl2pPr>
            <a:lvl3pPr defTabSz="540000">
              <a:buClr>
                <a:srgbClr val="00B0F0"/>
              </a:buClr>
              <a:buSzPct val="75000"/>
              <a:defRPr sz="1800"/>
            </a:lvl3pPr>
            <a:lvl4pPr defTabSz="540000">
              <a:buClr>
                <a:srgbClr val="00B0F0"/>
              </a:buClr>
              <a:buSzPct val="75000"/>
              <a:defRPr sz="1800"/>
            </a:lvl4pPr>
            <a:lvl5pPr defTabSz="540000">
              <a:buClr>
                <a:srgbClr val="00B0F0"/>
              </a:buClr>
              <a:buSzPct val="7500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55519" y="1482165"/>
            <a:ext cx="5183188" cy="475844"/>
          </a:xfrm>
        </p:spPr>
        <p:txBody>
          <a:bodyPr anchor="t"/>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55519" y="2037376"/>
            <a:ext cx="5183188" cy="4034239"/>
          </a:xfrm>
        </p:spPr>
        <p:txBody>
          <a:bodyPr>
            <a:normAutofit/>
          </a:bodyPr>
          <a:lstStyle>
            <a:lvl1pPr>
              <a:buClr>
                <a:srgbClr val="00B0F0"/>
              </a:buClr>
              <a:buSzPct val="75000"/>
              <a:defRPr sz="1800"/>
            </a:lvl1pPr>
            <a:lvl2pPr>
              <a:buClr>
                <a:srgbClr val="00B0F0"/>
              </a:buClr>
              <a:buSzPct val="75000"/>
              <a:defRPr sz="1800"/>
            </a:lvl2pPr>
            <a:lvl3pPr>
              <a:buClr>
                <a:srgbClr val="00B0F0"/>
              </a:buClr>
              <a:buSzPct val="75000"/>
              <a:defRPr sz="1800"/>
            </a:lvl3pPr>
            <a:lvl4pPr>
              <a:buClr>
                <a:srgbClr val="00B0F0"/>
              </a:buClr>
              <a:buSzPct val="75000"/>
              <a:defRPr sz="1800"/>
            </a:lvl4pPr>
            <a:lvl5pPr>
              <a:buClr>
                <a:srgbClr val="00B0F0"/>
              </a:buClr>
              <a:buSzPct val="7500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1147200" y="6278401"/>
            <a:ext cx="3355200" cy="365125"/>
          </a:xfrm>
          <a:prstGeom prst="rect">
            <a:avLst/>
          </a:prstGeom>
        </p:spPr>
        <p:txBody>
          <a:bodyPr/>
          <a:lstStyle>
            <a:lvl1pPr algn="l">
              <a:defRPr/>
            </a:lvl1pPr>
          </a:lstStyle>
          <a:p>
            <a:r>
              <a:rPr lang="en-US"/>
              <a:t>OBTP Stakeholder Webinar </a:t>
            </a:r>
          </a:p>
        </p:txBody>
      </p:sp>
      <p:sp>
        <p:nvSpPr>
          <p:cNvPr id="9" name="Slide Number Placeholder 8"/>
          <p:cNvSpPr>
            <a:spLocks noGrp="1"/>
          </p:cNvSpPr>
          <p:nvPr>
            <p:ph type="sldNum" sz="quarter" idx="12"/>
          </p:nvPr>
        </p:nvSpPr>
        <p:spPr>
          <a:xfrm>
            <a:off x="463060" y="6276603"/>
            <a:ext cx="686400" cy="365125"/>
          </a:xfrm>
        </p:spPr>
        <p:txBody>
          <a:bodyPr/>
          <a:lstStyle/>
          <a:p>
            <a:fld id="{9CAA33A2-411E-8443-83D0-3263C24E97A5}" type="slidenum">
              <a:rPr lang="en-US" smtClean="0"/>
              <a:t>‹#›</a:t>
            </a:fld>
            <a:endParaRPr lang="en-US"/>
          </a:p>
        </p:txBody>
      </p:sp>
      <p:sp>
        <p:nvSpPr>
          <p:cNvPr id="11" name="TextBox 10">
            <a:extLst>
              <a:ext uri="{FF2B5EF4-FFF2-40B4-BE49-F238E27FC236}">
                <a16:creationId xmlns:a16="http://schemas.microsoft.com/office/drawing/2014/main" id="{B02B8B4C-1B0D-43F5-ADE1-FC593B8CCF10}"/>
              </a:ext>
            </a:extLst>
          </p:cNvPr>
          <p:cNvSpPr txBox="1"/>
          <p:nvPr userDrawn="1"/>
        </p:nvSpPr>
        <p:spPr>
          <a:xfrm>
            <a:off x="463061" y="367470"/>
            <a:ext cx="8896000" cy="307777"/>
          </a:xfrm>
          <a:prstGeom prst="rect">
            <a:avLst/>
          </a:prstGeom>
          <a:noFill/>
        </p:spPr>
        <p:txBody>
          <a:bodyPr wrap="square" rtlCol="0">
            <a:spAutoFit/>
          </a:bodyPr>
          <a:lstStyle/>
          <a:p>
            <a:r>
              <a:rPr lang="en-US" sz="1400" b="1"/>
              <a:t>Ministry of </a:t>
            </a:r>
            <a:r>
              <a:rPr lang="en-US" sz="1400" b="1" err="1"/>
              <a:t>Labour</a:t>
            </a:r>
            <a:r>
              <a:rPr lang="en-US" sz="1400" b="1"/>
              <a:t>, Training and Skills Development</a:t>
            </a:r>
          </a:p>
        </p:txBody>
      </p:sp>
      <p:pic>
        <p:nvPicPr>
          <p:cNvPr id="13" name="Picture 12">
            <a:extLst>
              <a:ext uri="{FF2B5EF4-FFF2-40B4-BE49-F238E27FC236}">
                <a16:creationId xmlns:a16="http://schemas.microsoft.com/office/drawing/2014/main" id="{8F18EDD7-E8B0-4D31-BEA0-F0B037812DD0}"/>
              </a:ext>
            </a:extLst>
          </p:cNvPr>
          <p:cNvPicPr>
            <a:picLocks noChangeAspect="1"/>
          </p:cNvPicPr>
          <p:nvPr userDrawn="1"/>
        </p:nvPicPr>
        <p:blipFill>
          <a:blip r:embed="rId2"/>
          <a:stretch>
            <a:fillRect/>
          </a:stretch>
        </p:blipFill>
        <p:spPr>
          <a:xfrm>
            <a:off x="10576386" y="6291526"/>
            <a:ext cx="1278735" cy="324107"/>
          </a:xfrm>
          <a:prstGeom prst="rect">
            <a:avLst/>
          </a:prstGeom>
        </p:spPr>
      </p:pic>
    </p:spTree>
    <p:extLst>
      <p:ext uri="{BB962C8B-B14F-4D97-AF65-F5344CB8AC3E}">
        <p14:creationId xmlns:p14="http://schemas.microsoft.com/office/powerpoint/2010/main" val="894016084"/>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2" name="Title 1"/>
          <p:cNvSpPr>
            <a:spLocks noGrp="1"/>
          </p:cNvSpPr>
          <p:nvPr>
            <p:ph type="title"/>
          </p:nvPr>
        </p:nvSpPr>
        <p:spPr>
          <a:xfrm>
            <a:off x="463061" y="828943"/>
            <a:ext cx="11275647" cy="463145"/>
          </a:xfrm>
        </p:spPr>
        <p:txBody>
          <a:bodyPr/>
          <a:lstStyle/>
          <a:p>
            <a:r>
              <a:rPr lang="en-US"/>
              <a:t>Click to edit Master title style</a:t>
            </a:r>
          </a:p>
        </p:txBody>
      </p:sp>
      <p:sp>
        <p:nvSpPr>
          <p:cNvPr id="4" name="Footer Placeholder 3"/>
          <p:cNvSpPr>
            <a:spLocks noGrp="1"/>
          </p:cNvSpPr>
          <p:nvPr>
            <p:ph type="ftr" sz="quarter" idx="11"/>
          </p:nvPr>
        </p:nvSpPr>
        <p:spPr>
          <a:xfrm>
            <a:off x="1147200" y="6278401"/>
            <a:ext cx="3355200" cy="365125"/>
          </a:xfrm>
          <a:prstGeom prst="rect">
            <a:avLst/>
          </a:prstGeom>
        </p:spPr>
        <p:txBody>
          <a:bodyPr/>
          <a:lstStyle>
            <a:lvl1pPr algn="l">
              <a:defRPr/>
            </a:lvl1pPr>
          </a:lstStyle>
          <a:p>
            <a:r>
              <a:rPr lang="en-US"/>
              <a:t>OBTP Stakeholder Webinar </a:t>
            </a:r>
          </a:p>
        </p:txBody>
      </p:sp>
      <p:sp>
        <p:nvSpPr>
          <p:cNvPr id="5" name="Slide Number Placeholder 4"/>
          <p:cNvSpPr>
            <a:spLocks noGrp="1"/>
          </p:cNvSpPr>
          <p:nvPr>
            <p:ph type="sldNum" sz="quarter" idx="12"/>
          </p:nvPr>
        </p:nvSpPr>
        <p:spPr>
          <a:xfrm>
            <a:off x="463060" y="6276603"/>
            <a:ext cx="686400" cy="365125"/>
          </a:xfrm>
        </p:spPr>
        <p:txBody>
          <a:bodyPr/>
          <a:lstStyle/>
          <a:p>
            <a:fld id="{9CAA33A2-411E-8443-83D0-3263C24E97A5}" type="slidenum">
              <a:rPr lang="en-US" smtClean="0"/>
              <a:t>‹#›</a:t>
            </a:fld>
            <a:endParaRPr lang="en-US"/>
          </a:p>
        </p:txBody>
      </p:sp>
      <p:sp>
        <p:nvSpPr>
          <p:cNvPr id="9" name="Text Placeholder 2">
            <a:extLst>
              <a:ext uri="{FF2B5EF4-FFF2-40B4-BE49-F238E27FC236}">
                <a16:creationId xmlns:a16="http://schemas.microsoft.com/office/drawing/2014/main" id="{DB07D30F-7153-6C40-9FCD-11F5850C0B4C}"/>
              </a:ext>
            </a:extLst>
          </p:cNvPr>
          <p:cNvSpPr>
            <a:spLocks noGrp="1"/>
          </p:cNvSpPr>
          <p:nvPr>
            <p:ph type="body" idx="13" hasCustomPrompt="1"/>
          </p:nvPr>
        </p:nvSpPr>
        <p:spPr>
          <a:xfrm>
            <a:off x="463060" y="1366837"/>
            <a:ext cx="8400000" cy="323852"/>
          </a:xfrm>
        </p:spPr>
        <p:txBody>
          <a:bodyPr anchor="ctr">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Chart heading</a:t>
            </a:r>
          </a:p>
        </p:txBody>
      </p:sp>
      <p:sp>
        <p:nvSpPr>
          <p:cNvPr id="7" name="TextBox 6">
            <a:extLst>
              <a:ext uri="{FF2B5EF4-FFF2-40B4-BE49-F238E27FC236}">
                <a16:creationId xmlns:a16="http://schemas.microsoft.com/office/drawing/2014/main" id="{3AB75EA8-BE4D-4C0B-9B6F-63AD4C72EF71}"/>
              </a:ext>
            </a:extLst>
          </p:cNvPr>
          <p:cNvSpPr txBox="1"/>
          <p:nvPr userDrawn="1"/>
        </p:nvSpPr>
        <p:spPr>
          <a:xfrm>
            <a:off x="463061" y="367470"/>
            <a:ext cx="8896000" cy="307777"/>
          </a:xfrm>
          <a:prstGeom prst="rect">
            <a:avLst/>
          </a:prstGeom>
          <a:noFill/>
        </p:spPr>
        <p:txBody>
          <a:bodyPr wrap="square" rtlCol="0">
            <a:spAutoFit/>
          </a:bodyPr>
          <a:lstStyle/>
          <a:p>
            <a:r>
              <a:rPr lang="en-US" sz="1400" b="1"/>
              <a:t>Ministry of </a:t>
            </a:r>
            <a:r>
              <a:rPr lang="en-US" sz="1400" b="1" err="1"/>
              <a:t>Labour</a:t>
            </a:r>
            <a:r>
              <a:rPr lang="en-US" sz="1400" b="1"/>
              <a:t>, Training and Skills Development</a:t>
            </a:r>
          </a:p>
        </p:txBody>
      </p:sp>
      <p:pic>
        <p:nvPicPr>
          <p:cNvPr id="8" name="Picture 7">
            <a:extLst>
              <a:ext uri="{FF2B5EF4-FFF2-40B4-BE49-F238E27FC236}">
                <a16:creationId xmlns:a16="http://schemas.microsoft.com/office/drawing/2014/main" id="{58F723AC-412E-428E-AB15-A409721E10E8}"/>
              </a:ext>
            </a:extLst>
          </p:cNvPr>
          <p:cNvPicPr>
            <a:picLocks noChangeAspect="1"/>
          </p:cNvPicPr>
          <p:nvPr userDrawn="1"/>
        </p:nvPicPr>
        <p:blipFill>
          <a:blip r:embed="rId2"/>
          <a:stretch>
            <a:fillRect/>
          </a:stretch>
        </p:blipFill>
        <p:spPr>
          <a:xfrm>
            <a:off x="10576386" y="6291526"/>
            <a:ext cx="1278735" cy="324107"/>
          </a:xfrm>
          <a:prstGeom prst="rect">
            <a:avLst/>
          </a:prstGeom>
        </p:spPr>
      </p:pic>
    </p:spTree>
    <p:extLst>
      <p:ext uri="{BB962C8B-B14F-4D97-AF65-F5344CB8AC3E}">
        <p14:creationId xmlns:p14="http://schemas.microsoft.com/office/powerpoint/2010/main" val="3371806459"/>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AF2414E-8292-4A4A-8D5C-E8D604FCD183}"/>
              </a:ext>
            </a:extLst>
          </p:cNvPr>
          <p:cNvPicPr>
            <a:picLocks noChangeAspect="1"/>
          </p:cNvPicPr>
          <p:nvPr userDrawn="1"/>
        </p:nvPicPr>
        <p:blipFill rotWithShape="1">
          <a:blip r:embed="rId2"/>
          <a:srcRect l="24967"/>
          <a:stretch/>
        </p:blipFill>
        <p:spPr>
          <a:xfrm>
            <a:off x="0" y="0"/>
            <a:ext cx="12192000" cy="6858000"/>
          </a:xfrm>
          <a:prstGeom prst="rect">
            <a:avLst/>
          </a:prstGeom>
        </p:spPr>
      </p:pic>
      <p:sp>
        <p:nvSpPr>
          <p:cNvPr id="2" name="Title 1"/>
          <p:cNvSpPr>
            <a:spLocks noGrp="1"/>
          </p:cNvSpPr>
          <p:nvPr>
            <p:ph type="title"/>
          </p:nvPr>
        </p:nvSpPr>
        <p:spPr>
          <a:xfrm>
            <a:off x="463060" y="890689"/>
            <a:ext cx="6672000" cy="1782937"/>
          </a:xfrm>
        </p:spPr>
        <p:txBody>
          <a:bodyPr anchor="t">
            <a:normAutofit/>
          </a:bodyPr>
          <a:lstStyle>
            <a:lvl1pPr>
              <a:defRPr sz="3600">
                <a:solidFill>
                  <a:schemeClr val="tx1"/>
                </a:solidFill>
              </a:defRPr>
            </a:lvl1pPr>
          </a:lstStyle>
          <a:p>
            <a:r>
              <a:rPr lang="en-US"/>
              <a:t>Click to edit Master title style</a:t>
            </a:r>
          </a:p>
        </p:txBody>
      </p:sp>
      <p:sp>
        <p:nvSpPr>
          <p:cNvPr id="3" name="Text Placeholder 2"/>
          <p:cNvSpPr>
            <a:spLocks noGrp="1"/>
          </p:cNvSpPr>
          <p:nvPr>
            <p:ph type="body" idx="1"/>
          </p:nvPr>
        </p:nvSpPr>
        <p:spPr>
          <a:xfrm>
            <a:off x="463060" y="2781515"/>
            <a:ext cx="6672000" cy="2046963"/>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Slide Number Placeholder 5">
            <a:extLst>
              <a:ext uri="{FF2B5EF4-FFF2-40B4-BE49-F238E27FC236}">
                <a16:creationId xmlns:a16="http://schemas.microsoft.com/office/drawing/2014/main" id="{E2981298-02C3-7A49-BADE-20BC6179653F}"/>
              </a:ext>
            </a:extLst>
          </p:cNvPr>
          <p:cNvSpPr>
            <a:spLocks noGrp="1"/>
          </p:cNvSpPr>
          <p:nvPr>
            <p:ph type="sldNum" sz="quarter" idx="4"/>
          </p:nvPr>
        </p:nvSpPr>
        <p:spPr>
          <a:xfrm>
            <a:off x="463060" y="6276603"/>
            <a:ext cx="686400" cy="365125"/>
          </a:xfrm>
          <a:prstGeom prst="rect">
            <a:avLst/>
          </a:prstGeom>
        </p:spPr>
        <p:txBody>
          <a:bodyPr vert="horz" lIns="91440" tIns="45720" rIns="91440" bIns="45720" rtlCol="0" anchor="ctr"/>
          <a:lstStyle>
            <a:lvl1pPr algn="l">
              <a:defRPr sz="1200">
                <a:solidFill>
                  <a:schemeClr val="tx1"/>
                </a:solidFill>
              </a:defRPr>
            </a:lvl1pPr>
          </a:lstStyle>
          <a:p>
            <a:fld id="{9CAA33A2-411E-8443-83D0-3263C24E97A5}" type="slidenum">
              <a:rPr lang="en-US" smtClean="0"/>
              <a:pPr/>
              <a:t>‹#›</a:t>
            </a:fld>
            <a:endParaRPr lang="en-US"/>
          </a:p>
        </p:txBody>
      </p:sp>
      <p:sp>
        <p:nvSpPr>
          <p:cNvPr id="7" name="Footer Placeholder 4">
            <a:extLst>
              <a:ext uri="{FF2B5EF4-FFF2-40B4-BE49-F238E27FC236}">
                <a16:creationId xmlns:a16="http://schemas.microsoft.com/office/drawing/2014/main" id="{43214A30-59F1-5045-A17D-6933051824EF}"/>
              </a:ext>
            </a:extLst>
          </p:cNvPr>
          <p:cNvSpPr>
            <a:spLocks noGrp="1"/>
          </p:cNvSpPr>
          <p:nvPr>
            <p:ph type="ftr" sz="quarter" idx="3"/>
          </p:nvPr>
        </p:nvSpPr>
        <p:spPr>
          <a:xfrm>
            <a:off x="1148861" y="6276603"/>
            <a:ext cx="3357551" cy="365125"/>
          </a:xfrm>
          <a:prstGeom prst="rect">
            <a:avLst/>
          </a:prstGeom>
        </p:spPr>
        <p:txBody>
          <a:bodyPr anchor="ctr"/>
          <a:lstStyle>
            <a:lvl1pPr algn="r">
              <a:defRPr sz="1200">
                <a:solidFill>
                  <a:schemeClr val="tx1"/>
                </a:solidFill>
              </a:defRPr>
            </a:lvl1pPr>
          </a:lstStyle>
          <a:p>
            <a:pPr algn="l"/>
            <a:r>
              <a:rPr lang="en-US"/>
              <a:t>OBTP Stakeholder Webinar </a:t>
            </a:r>
          </a:p>
        </p:txBody>
      </p:sp>
      <p:sp>
        <p:nvSpPr>
          <p:cNvPr id="8" name="TextBox 7">
            <a:extLst>
              <a:ext uri="{FF2B5EF4-FFF2-40B4-BE49-F238E27FC236}">
                <a16:creationId xmlns:a16="http://schemas.microsoft.com/office/drawing/2014/main" id="{C4DA9423-AE35-4DAF-9706-92B3A85BC857}"/>
              </a:ext>
            </a:extLst>
          </p:cNvPr>
          <p:cNvSpPr txBox="1"/>
          <p:nvPr userDrawn="1"/>
        </p:nvSpPr>
        <p:spPr>
          <a:xfrm>
            <a:off x="463061" y="367470"/>
            <a:ext cx="8896000" cy="307777"/>
          </a:xfrm>
          <a:prstGeom prst="rect">
            <a:avLst/>
          </a:prstGeom>
          <a:noFill/>
        </p:spPr>
        <p:txBody>
          <a:bodyPr wrap="square" rtlCol="0">
            <a:spAutoFit/>
          </a:bodyPr>
          <a:lstStyle/>
          <a:p>
            <a:r>
              <a:rPr lang="en-US" sz="1400" b="1"/>
              <a:t>Ministry of </a:t>
            </a:r>
            <a:r>
              <a:rPr lang="en-US" sz="1400" b="1" err="1"/>
              <a:t>Labour</a:t>
            </a:r>
            <a:r>
              <a:rPr lang="en-US" sz="1400" b="1"/>
              <a:t>, Training and Skills Development</a:t>
            </a:r>
          </a:p>
        </p:txBody>
      </p:sp>
      <p:pic>
        <p:nvPicPr>
          <p:cNvPr id="9" name="Picture 8">
            <a:extLst>
              <a:ext uri="{FF2B5EF4-FFF2-40B4-BE49-F238E27FC236}">
                <a16:creationId xmlns:a16="http://schemas.microsoft.com/office/drawing/2014/main" id="{DD7C960A-1DF6-4E63-B7D7-F1929829B81A}"/>
              </a:ext>
            </a:extLst>
          </p:cNvPr>
          <p:cNvPicPr>
            <a:picLocks noChangeAspect="1"/>
          </p:cNvPicPr>
          <p:nvPr userDrawn="1"/>
        </p:nvPicPr>
        <p:blipFill>
          <a:blip r:embed="rId3"/>
          <a:stretch>
            <a:fillRect/>
          </a:stretch>
        </p:blipFill>
        <p:spPr>
          <a:xfrm>
            <a:off x="10576386" y="6291526"/>
            <a:ext cx="1278735" cy="324107"/>
          </a:xfrm>
          <a:prstGeom prst="rect">
            <a:avLst/>
          </a:prstGeom>
        </p:spPr>
      </p:pic>
      <p:pic>
        <p:nvPicPr>
          <p:cNvPr id="10" name="Picture 9">
            <a:extLst>
              <a:ext uri="{FF2B5EF4-FFF2-40B4-BE49-F238E27FC236}">
                <a16:creationId xmlns:a16="http://schemas.microsoft.com/office/drawing/2014/main" id="{E0C93B0B-2759-49EF-9417-A7D227B999DB}"/>
              </a:ext>
            </a:extLst>
          </p:cNvPr>
          <p:cNvPicPr>
            <a:picLocks noChangeAspect="1"/>
          </p:cNvPicPr>
          <p:nvPr userDrawn="1"/>
        </p:nvPicPr>
        <p:blipFill>
          <a:blip r:embed="rId4"/>
          <a:stretch>
            <a:fillRect/>
          </a:stretch>
        </p:blipFill>
        <p:spPr>
          <a:xfrm>
            <a:off x="10576387" y="6276603"/>
            <a:ext cx="1278733" cy="324107"/>
          </a:xfrm>
          <a:prstGeom prst="rect">
            <a:avLst/>
          </a:prstGeom>
        </p:spPr>
      </p:pic>
    </p:spTree>
    <p:extLst>
      <p:ext uri="{BB962C8B-B14F-4D97-AF65-F5344CB8AC3E}">
        <p14:creationId xmlns:p14="http://schemas.microsoft.com/office/powerpoint/2010/main" val="4204961211"/>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4_Section Heade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CB074A0-55E9-4009-9B0C-CCDD56D57D7E}"/>
              </a:ext>
            </a:extLst>
          </p:cNvPr>
          <p:cNvPicPr>
            <a:picLocks noChangeAspect="1"/>
          </p:cNvPicPr>
          <p:nvPr userDrawn="1"/>
        </p:nvPicPr>
        <p:blipFill rotWithShape="1">
          <a:blip r:embed="rId2"/>
          <a:srcRect l="24967"/>
          <a:stretch/>
        </p:blipFill>
        <p:spPr>
          <a:xfrm>
            <a:off x="0" y="0"/>
            <a:ext cx="12192000" cy="6858000"/>
          </a:xfrm>
          <a:prstGeom prst="rect">
            <a:avLst/>
          </a:prstGeom>
        </p:spPr>
      </p:pic>
      <p:sp>
        <p:nvSpPr>
          <p:cNvPr id="2" name="Title 1"/>
          <p:cNvSpPr>
            <a:spLocks noGrp="1"/>
          </p:cNvSpPr>
          <p:nvPr>
            <p:ph type="title"/>
          </p:nvPr>
        </p:nvSpPr>
        <p:spPr>
          <a:xfrm>
            <a:off x="463061" y="890689"/>
            <a:ext cx="4655999" cy="1792876"/>
          </a:xfrm>
        </p:spPr>
        <p:txBody>
          <a:bodyPr anchor="t">
            <a:normAutofit/>
          </a:bodyPr>
          <a:lstStyle>
            <a:lvl1pPr>
              <a:defRPr sz="3600">
                <a:solidFill>
                  <a:schemeClr val="tx1"/>
                </a:solidFill>
              </a:defRPr>
            </a:lvl1pPr>
          </a:lstStyle>
          <a:p>
            <a:r>
              <a:rPr lang="en-US"/>
              <a:t>Click to edit Master title style</a:t>
            </a:r>
          </a:p>
        </p:txBody>
      </p:sp>
      <p:sp>
        <p:nvSpPr>
          <p:cNvPr id="3" name="Text Placeholder 2"/>
          <p:cNvSpPr>
            <a:spLocks noGrp="1"/>
          </p:cNvSpPr>
          <p:nvPr>
            <p:ph type="body" idx="1"/>
          </p:nvPr>
        </p:nvSpPr>
        <p:spPr>
          <a:xfrm>
            <a:off x="463061" y="2781515"/>
            <a:ext cx="4655999" cy="2046963"/>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Slide Number Placeholder 5">
            <a:extLst>
              <a:ext uri="{FF2B5EF4-FFF2-40B4-BE49-F238E27FC236}">
                <a16:creationId xmlns:a16="http://schemas.microsoft.com/office/drawing/2014/main" id="{826B47CF-CEDC-A743-83CD-1E2F6CC2FCEE}"/>
              </a:ext>
            </a:extLst>
          </p:cNvPr>
          <p:cNvSpPr>
            <a:spLocks noGrp="1"/>
          </p:cNvSpPr>
          <p:nvPr>
            <p:ph type="sldNum" sz="quarter" idx="4"/>
          </p:nvPr>
        </p:nvSpPr>
        <p:spPr>
          <a:xfrm>
            <a:off x="463060" y="6276603"/>
            <a:ext cx="686400" cy="365125"/>
          </a:xfrm>
          <a:prstGeom prst="rect">
            <a:avLst/>
          </a:prstGeom>
        </p:spPr>
        <p:txBody>
          <a:bodyPr vert="horz" lIns="91440" tIns="45720" rIns="91440" bIns="45720" rtlCol="0" anchor="ctr"/>
          <a:lstStyle>
            <a:lvl1pPr algn="l">
              <a:defRPr sz="1200">
                <a:solidFill>
                  <a:schemeClr val="tx1"/>
                </a:solidFill>
              </a:defRPr>
            </a:lvl1pPr>
          </a:lstStyle>
          <a:p>
            <a:fld id="{9CAA33A2-411E-8443-83D0-3263C24E97A5}" type="slidenum">
              <a:rPr lang="en-US" smtClean="0"/>
              <a:pPr/>
              <a:t>‹#›</a:t>
            </a:fld>
            <a:endParaRPr lang="en-US"/>
          </a:p>
        </p:txBody>
      </p:sp>
      <p:sp>
        <p:nvSpPr>
          <p:cNvPr id="7" name="Footer Placeholder 4">
            <a:extLst>
              <a:ext uri="{FF2B5EF4-FFF2-40B4-BE49-F238E27FC236}">
                <a16:creationId xmlns:a16="http://schemas.microsoft.com/office/drawing/2014/main" id="{14A4A418-F812-4648-A17E-277C5991E5CE}"/>
              </a:ext>
            </a:extLst>
          </p:cNvPr>
          <p:cNvSpPr>
            <a:spLocks noGrp="1"/>
          </p:cNvSpPr>
          <p:nvPr>
            <p:ph type="ftr" sz="quarter" idx="3"/>
          </p:nvPr>
        </p:nvSpPr>
        <p:spPr>
          <a:xfrm>
            <a:off x="1148861" y="6276603"/>
            <a:ext cx="3357551" cy="365125"/>
          </a:xfrm>
          <a:prstGeom prst="rect">
            <a:avLst/>
          </a:prstGeom>
        </p:spPr>
        <p:txBody>
          <a:bodyPr anchor="ctr"/>
          <a:lstStyle>
            <a:lvl1pPr algn="r">
              <a:defRPr sz="1200">
                <a:solidFill>
                  <a:schemeClr val="tx1"/>
                </a:solidFill>
              </a:defRPr>
            </a:lvl1pPr>
          </a:lstStyle>
          <a:p>
            <a:pPr algn="l"/>
            <a:r>
              <a:rPr lang="en-US"/>
              <a:t>OBTP Stakeholder Webinar </a:t>
            </a:r>
          </a:p>
        </p:txBody>
      </p:sp>
      <p:sp>
        <p:nvSpPr>
          <p:cNvPr id="8" name="TextBox 7">
            <a:extLst>
              <a:ext uri="{FF2B5EF4-FFF2-40B4-BE49-F238E27FC236}">
                <a16:creationId xmlns:a16="http://schemas.microsoft.com/office/drawing/2014/main" id="{6A5D6C71-1CD4-41DE-B734-CA1109E0277D}"/>
              </a:ext>
            </a:extLst>
          </p:cNvPr>
          <p:cNvSpPr txBox="1"/>
          <p:nvPr userDrawn="1"/>
        </p:nvSpPr>
        <p:spPr>
          <a:xfrm>
            <a:off x="463061" y="367470"/>
            <a:ext cx="8896000" cy="307777"/>
          </a:xfrm>
          <a:prstGeom prst="rect">
            <a:avLst/>
          </a:prstGeom>
          <a:noFill/>
        </p:spPr>
        <p:txBody>
          <a:bodyPr wrap="square" rtlCol="0">
            <a:spAutoFit/>
          </a:bodyPr>
          <a:lstStyle/>
          <a:p>
            <a:r>
              <a:rPr lang="en-US" sz="1400" b="1"/>
              <a:t>Ministry of </a:t>
            </a:r>
            <a:r>
              <a:rPr lang="en-US" sz="1400" b="1" err="1"/>
              <a:t>Labour</a:t>
            </a:r>
            <a:r>
              <a:rPr lang="en-US" sz="1400" b="1"/>
              <a:t>, Training and Skills Development</a:t>
            </a:r>
          </a:p>
        </p:txBody>
      </p:sp>
      <p:pic>
        <p:nvPicPr>
          <p:cNvPr id="10" name="Picture 9">
            <a:extLst>
              <a:ext uri="{FF2B5EF4-FFF2-40B4-BE49-F238E27FC236}">
                <a16:creationId xmlns:a16="http://schemas.microsoft.com/office/drawing/2014/main" id="{187ABE7D-FBEF-47CD-88ED-56D3BA1959A3}"/>
              </a:ext>
            </a:extLst>
          </p:cNvPr>
          <p:cNvPicPr>
            <a:picLocks noChangeAspect="1"/>
          </p:cNvPicPr>
          <p:nvPr userDrawn="1"/>
        </p:nvPicPr>
        <p:blipFill>
          <a:blip r:embed="rId3"/>
          <a:stretch>
            <a:fillRect/>
          </a:stretch>
        </p:blipFill>
        <p:spPr>
          <a:xfrm>
            <a:off x="10576386" y="6291526"/>
            <a:ext cx="1278735" cy="324107"/>
          </a:xfrm>
          <a:prstGeom prst="rect">
            <a:avLst/>
          </a:prstGeom>
        </p:spPr>
      </p:pic>
    </p:spTree>
    <p:extLst>
      <p:ext uri="{BB962C8B-B14F-4D97-AF65-F5344CB8AC3E}">
        <p14:creationId xmlns:p14="http://schemas.microsoft.com/office/powerpoint/2010/main" val="1654789908"/>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3062" y="828502"/>
            <a:ext cx="11275645" cy="523220"/>
          </a:xfrm>
        </p:spPr>
        <p:txBody>
          <a:bodyPr/>
          <a:lstStyle/>
          <a:p>
            <a:r>
              <a:rPr lang="en-US"/>
              <a:t>Click to edit Master title style</a:t>
            </a:r>
          </a:p>
        </p:txBody>
      </p:sp>
      <p:sp>
        <p:nvSpPr>
          <p:cNvPr id="3" name="Text Placeholder 2"/>
          <p:cNvSpPr>
            <a:spLocks noGrp="1"/>
          </p:cNvSpPr>
          <p:nvPr>
            <p:ph type="body" idx="1"/>
          </p:nvPr>
        </p:nvSpPr>
        <p:spPr>
          <a:xfrm>
            <a:off x="463063" y="1482165"/>
            <a:ext cx="5157787" cy="475844"/>
          </a:xfrm>
        </p:spPr>
        <p:txBody>
          <a:bodyPr anchor="t"/>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63063" y="2037377"/>
            <a:ext cx="5157787" cy="4034238"/>
          </a:xfrm>
        </p:spPr>
        <p:txBody>
          <a:bodyPr>
            <a:normAutofit/>
          </a:bodyPr>
          <a:lstStyle>
            <a:lvl1pPr defTabSz="540000">
              <a:buClr>
                <a:srgbClr val="00B0F0"/>
              </a:buClr>
              <a:buSzPct val="75000"/>
              <a:defRPr sz="1800"/>
            </a:lvl1pPr>
            <a:lvl2pPr defTabSz="540000">
              <a:buClr>
                <a:srgbClr val="00B0F0"/>
              </a:buClr>
              <a:buSzPct val="75000"/>
              <a:defRPr sz="1800"/>
            </a:lvl2pPr>
            <a:lvl3pPr defTabSz="540000">
              <a:buClr>
                <a:srgbClr val="00B0F0"/>
              </a:buClr>
              <a:buSzPct val="75000"/>
              <a:defRPr sz="1800"/>
            </a:lvl3pPr>
            <a:lvl4pPr defTabSz="540000">
              <a:buClr>
                <a:srgbClr val="00B0F0"/>
              </a:buClr>
              <a:buSzPct val="75000"/>
              <a:defRPr sz="1800"/>
            </a:lvl4pPr>
            <a:lvl5pPr defTabSz="540000">
              <a:buClr>
                <a:srgbClr val="00B0F0"/>
              </a:buClr>
              <a:buSzPct val="7500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55519" y="1482165"/>
            <a:ext cx="5183188" cy="475844"/>
          </a:xfrm>
        </p:spPr>
        <p:txBody>
          <a:bodyPr anchor="t"/>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55519" y="2037376"/>
            <a:ext cx="5183188" cy="4034239"/>
          </a:xfrm>
        </p:spPr>
        <p:txBody>
          <a:bodyPr>
            <a:normAutofit/>
          </a:bodyPr>
          <a:lstStyle>
            <a:lvl1pPr>
              <a:buClr>
                <a:srgbClr val="00B0F0"/>
              </a:buClr>
              <a:buSzPct val="75000"/>
              <a:defRPr sz="1800"/>
            </a:lvl1pPr>
            <a:lvl2pPr>
              <a:buClr>
                <a:srgbClr val="00B0F0"/>
              </a:buClr>
              <a:buSzPct val="75000"/>
              <a:defRPr sz="1800"/>
            </a:lvl2pPr>
            <a:lvl3pPr>
              <a:buClr>
                <a:srgbClr val="00B0F0"/>
              </a:buClr>
              <a:buSzPct val="75000"/>
              <a:defRPr sz="1800"/>
            </a:lvl3pPr>
            <a:lvl4pPr>
              <a:buClr>
                <a:srgbClr val="00B0F0"/>
              </a:buClr>
              <a:buSzPct val="75000"/>
              <a:defRPr sz="1800"/>
            </a:lvl4pPr>
            <a:lvl5pPr>
              <a:buClr>
                <a:srgbClr val="00B0F0"/>
              </a:buClr>
              <a:buSzPct val="7500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1147200" y="6278401"/>
            <a:ext cx="3355200" cy="365125"/>
          </a:xfrm>
          <a:prstGeom prst="rect">
            <a:avLst/>
          </a:prstGeom>
        </p:spPr>
        <p:txBody>
          <a:bodyPr/>
          <a:lstStyle>
            <a:lvl1pPr algn="l">
              <a:defRPr/>
            </a:lvl1pPr>
          </a:lstStyle>
          <a:p>
            <a:r>
              <a:rPr lang="en-US"/>
              <a:t>OBTP Stakeholder Webinar </a:t>
            </a:r>
          </a:p>
        </p:txBody>
      </p:sp>
      <p:sp>
        <p:nvSpPr>
          <p:cNvPr id="9" name="Slide Number Placeholder 8"/>
          <p:cNvSpPr>
            <a:spLocks noGrp="1"/>
          </p:cNvSpPr>
          <p:nvPr>
            <p:ph type="sldNum" sz="quarter" idx="12"/>
          </p:nvPr>
        </p:nvSpPr>
        <p:spPr>
          <a:xfrm>
            <a:off x="463060" y="6276603"/>
            <a:ext cx="686400" cy="365125"/>
          </a:xfrm>
        </p:spPr>
        <p:txBody>
          <a:bodyPr/>
          <a:lstStyle/>
          <a:p>
            <a:fld id="{9CAA33A2-411E-8443-83D0-3263C24E97A5}" type="slidenum">
              <a:rPr lang="en-US" smtClean="0"/>
              <a:t>‹#›</a:t>
            </a:fld>
            <a:endParaRPr lang="en-US"/>
          </a:p>
        </p:txBody>
      </p:sp>
      <p:sp>
        <p:nvSpPr>
          <p:cNvPr id="11" name="TextBox 10">
            <a:extLst>
              <a:ext uri="{FF2B5EF4-FFF2-40B4-BE49-F238E27FC236}">
                <a16:creationId xmlns:a16="http://schemas.microsoft.com/office/drawing/2014/main" id="{B02B8B4C-1B0D-43F5-ADE1-FC593B8CCF10}"/>
              </a:ext>
            </a:extLst>
          </p:cNvPr>
          <p:cNvSpPr txBox="1"/>
          <p:nvPr userDrawn="1"/>
        </p:nvSpPr>
        <p:spPr>
          <a:xfrm>
            <a:off x="463061" y="367470"/>
            <a:ext cx="8896000" cy="307777"/>
          </a:xfrm>
          <a:prstGeom prst="rect">
            <a:avLst/>
          </a:prstGeom>
          <a:noFill/>
        </p:spPr>
        <p:txBody>
          <a:bodyPr wrap="square" rtlCol="0">
            <a:spAutoFit/>
          </a:bodyPr>
          <a:lstStyle/>
          <a:p>
            <a:r>
              <a:rPr lang="en-US" sz="1400" b="1"/>
              <a:t>Ministry of </a:t>
            </a:r>
            <a:r>
              <a:rPr lang="en-US" sz="1400" b="1" err="1"/>
              <a:t>Labour</a:t>
            </a:r>
            <a:r>
              <a:rPr lang="en-US" sz="1400" b="1"/>
              <a:t>, Training and Skills Development</a:t>
            </a:r>
          </a:p>
        </p:txBody>
      </p:sp>
      <p:pic>
        <p:nvPicPr>
          <p:cNvPr id="14" name="Picture 13">
            <a:extLst>
              <a:ext uri="{FF2B5EF4-FFF2-40B4-BE49-F238E27FC236}">
                <a16:creationId xmlns:a16="http://schemas.microsoft.com/office/drawing/2014/main" id="{3137F3E5-E630-410F-93E8-6DD21123DDBC}"/>
              </a:ext>
            </a:extLst>
          </p:cNvPr>
          <p:cNvPicPr>
            <a:picLocks noChangeAspect="1"/>
          </p:cNvPicPr>
          <p:nvPr userDrawn="1"/>
        </p:nvPicPr>
        <p:blipFill>
          <a:blip r:embed="rId2"/>
          <a:stretch>
            <a:fillRect/>
          </a:stretch>
        </p:blipFill>
        <p:spPr>
          <a:xfrm>
            <a:off x="10576386" y="6291526"/>
            <a:ext cx="1278735" cy="324107"/>
          </a:xfrm>
          <a:prstGeom prst="rect">
            <a:avLst/>
          </a:prstGeom>
        </p:spPr>
      </p:pic>
    </p:spTree>
    <p:extLst>
      <p:ext uri="{BB962C8B-B14F-4D97-AF65-F5344CB8AC3E}">
        <p14:creationId xmlns:p14="http://schemas.microsoft.com/office/powerpoint/2010/main" val="1944139416"/>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2" name="Title 1"/>
          <p:cNvSpPr>
            <a:spLocks noGrp="1"/>
          </p:cNvSpPr>
          <p:nvPr>
            <p:ph type="title"/>
          </p:nvPr>
        </p:nvSpPr>
        <p:spPr>
          <a:xfrm>
            <a:off x="463061" y="828943"/>
            <a:ext cx="11275647" cy="463145"/>
          </a:xfrm>
        </p:spPr>
        <p:txBody>
          <a:bodyPr/>
          <a:lstStyle/>
          <a:p>
            <a:r>
              <a:rPr lang="en-US"/>
              <a:t>Click to edit Master title style</a:t>
            </a:r>
          </a:p>
        </p:txBody>
      </p:sp>
      <p:sp>
        <p:nvSpPr>
          <p:cNvPr id="4" name="Footer Placeholder 3"/>
          <p:cNvSpPr>
            <a:spLocks noGrp="1"/>
          </p:cNvSpPr>
          <p:nvPr>
            <p:ph type="ftr" sz="quarter" idx="11"/>
          </p:nvPr>
        </p:nvSpPr>
        <p:spPr>
          <a:xfrm>
            <a:off x="1147200" y="6278401"/>
            <a:ext cx="3355200" cy="365125"/>
          </a:xfrm>
          <a:prstGeom prst="rect">
            <a:avLst/>
          </a:prstGeom>
        </p:spPr>
        <p:txBody>
          <a:bodyPr/>
          <a:lstStyle>
            <a:lvl1pPr algn="l">
              <a:defRPr/>
            </a:lvl1pPr>
          </a:lstStyle>
          <a:p>
            <a:r>
              <a:rPr lang="en-US"/>
              <a:t>OBTP Stakeholder Webinar </a:t>
            </a:r>
          </a:p>
        </p:txBody>
      </p:sp>
      <p:sp>
        <p:nvSpPr>
          <p:cNvPr id="5" name="Slide Number Placeholder 4"/>
          <p:cNvSpPr>
            <a:spLocks noGrp="1"/>
          </p:cNvSpPr>
          <p:nvPr>
            <p:ph type="sldNum" sz="quarter" idx="12"/>
          </p:nvPr>
        </p:nvSpPr>
        <p:spPr>
          <a:xfrm>
            <a:off x="463060" y="6276603"/>
            <a:ext cx="686400" cy="365125"/>
          </a:xfrm>
        </p:spPr>
        <p:txBody>
          <a:bodyPr/>
          <a:lstStyle/>
          <a:p>
            <a:fld id="{9CAA33A2-411E-8443-83D0-3263C24E97A5}" type="slidenum">
              <a:rPr lang="en-US" smtClean="0"/>
              <a:t>‹#›</a:t>
            </a:fld>
            <a:endParaRPr lang="en-US"/>
          </a:p>
        </p:txBody>
      </p:sp>
      <p:sp>
        <p:nvSpPr>
          <p:cNvPr id="9" name="Text Placeholder 2">
            <a:extLst>
              <a:ext uri="{FF2B5EF4-FFF2-40B4-BE49-F238E27FC236}">
                <a16:creationId xmlns:a16="http://schemas.microsoft.com/office/drawing/2014/main" id="{DB07D30F-7153-6C40-9FCD-11F5850C0B4C}"/>
              </a:ext>
            </a:extLst>
          </p:cNvPr>
          <p:cNvSpPr>
            <a:spLocks noGrp="1"/>
          </p:cNvSpPr>
          <p:nvPr>
            <p:ph type="body" idx="13" hasCustomPrompt="1"/>
          </p:nvPr>
        </p:nvSpPr>
        <p:spPr>
          <a:xfrm>
            <a:off x="463060" y="1366837"/>
            <a:ext cx="8400000" cy="323852"/>
          </a:xfrm>
        </p:spPr>
        <p:txBody>
          <a:bodyPr anchor="ctr">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Chart heading</a:t>
            </a:r>
          </a:p>
        </p:txBody>
      </p:sp>
      <p:sp>
        <p:nvSpPr>
          <p:cNvPr id="7" name="TextBox 6">
            <a:extLst>
              <a:ext uri="{FF2B5EF4-FFF2-40B4-BE49-F238E27FC236}">
                <a16:creationId xmlns:a16="http://schemas.microsoft.com/office/drawing/2014/main" id="{3AB75EA8-BE4D-4C0B-9B6F-63AD4C72EF71}"/>
              </a:ext>
            </a:extLst>
          </p:cNvPr>
          <p:cNvSpPr txBox="1"/>
          <p:nvPr userDrawn="1"/>
        </p:nvSpPr>
        <p:spPr>
          <a:xfrm>
            <a:off x="463061" y="367470"/>
            <a:ext cx="8896000" cy="307777"/>
          </a:xfrm>
          <a:prstGeom prst="rect">
            <a:avLst/>
          </a:prstGeom>
          <a:noFill/>
        </p:spPr>
        <p:txBody>
          <a:bodyPr wrap="square" rtlCol="0">
            <a:spAutoFit/>
          </a:bodyPr>
          <a:lstStyle/>
          <a:p>
            <a:r>
              <a:rPr lang="en-US" sz="1400" b="1"/>
              <a:t>Ministry of </a:t>
            </a:r>
            <a:r>
              <a:rPr lang="en-US" sz="1400" b="1" err="1"/>
              <a:t>Labour</a:t>
            </a:r>
            <a:r>
              <a:rPr lang="en-US" sz="1400" b="1"/>
              <a:t>, Training and Skills Development</a:t>
            </a:r>
          </a:p>
        </p:txBody>
      </p:sp>
      <p:pic>
        <p:nvPicPr>
          <p:cNvPr id="8" name="Picture 7">
            <a:extLst>
              <a:ext uri="{FF2B5EF4-FFF2-40B4-BE49-F238E27FC236}">
                <a16:creationId xmlns:a16="http://schemas.microsoft.com/office/drawing/2014/main" id="{F86EEA69-C084-49E9-AC0E-E89919451506}"/>
              </a:ext>
            </a:extLst>
          </p:cNvPr>
          <p:cNvPicPr>
            <a:picLocks noChangeAspect="1"/>
          </p:cNvPicPr>
          <p:nvPr userDrawn="1"/>
        </p:nvPicPr>
        <p:blipFill>
          <a:blip r:embed="rId2"/>
          <a:stretch>
            <a:fillRect/>
          </a:stretch>
        </p:blipFill>
        <p:spPr>
          <a:xfrm>
            <a:off x="10576386" y="6291526"/>
            <a:ext cx="1278735" cy="324107"/>
          </a:xfrm>
          <a:prstGeom prst="rect">
            <a:avLst/>
          </a:prstGeom>
        </p:spPr>
      </p:pic>
    </p:spTree>
    <p:extLst>
      <p:ext uri="{BB962C8B-B14F-4D97-AF65-F5344CB8AC3E}">
        <p14:creationId xmlns:p14="http://schemas.microsoft.com/office/powerpoint/2010/main" val="383259762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147200" y="6278401"/>
            <a:ext cx="3355200" cy="365125"/>
          </a:xfrm>
          <a:prstGeom prst="rect">
            <a:avLst/>
          </a:prstGeom>
        </p:spPr>
        <p:txBody>
          <a:bodyPr/>
          <a:lstStyle>
            <a:lvl1pPr algn="l">
              <a:defRPr/>
            </a:lvl1pPr>
          </a:lstStyle>
          <a:p>
            <a:r>
              <a:rPr lang="en-US"/>
              <a:t>OBTP Stakeholder Webinar </a:t>
            </a:r>
          </a:p>
        </p:txBody>
      </p:sp>
      <p:sp>
        <p:nvSpPr>
          <p:cNvPr id="4" name="Slide Number Placeholder 3"/>
          <p:cNvSpPr>
            <a:spLocks noGrp="1"/>
          </p:cNvSpPr>
          <p:nvPr>
            <p:ph type="sldNum" sz="quarter" idx="12"/>
          </p:nvPr>
        </p:nvSpPr>
        <p:spPr>
          <a:xfrm>
            <a:off x="463060" y="6276603"/>
            <a:ext cx="686400" cy="365125"/>
          </a:xfrm>
        </p:spPr>
        <p:txBody>
          <a:bodyPr/>
          <a:lstStyle/>
          <a:p>
            <a:fld id="{9CAA33A2-411E-8443-83D0-3263C24E97A5}" type="slidenum">
              <a:rPr lang="en-US" smtClean="0"/>
              <a:t>‹#›</a:t>
            </a:fld>
            <a:endParaRPr lang="en-US"/>
          </a:p>
        </p:txBody>
      </p:sp>
      <p:sp>
        <p:nvSpPr>
          <p:cNvPr id="5" name="TextBox 4">
            <a:extLst>
              <a:ext uri="{FF2B5EF4-FFF2-40B4-BE49-F238E27FC236}">
                <a16:creationId xmlns:a16="http://schemas.microsoft.com/office/drawing/2014/main" id="{F3AE2BC9-82AE-4EA5-8DD6-F50D2B32AC73}"/>
              </a:ext>
            </a:extLst>
          </p:cNvPr>
          <p:cNvSpPr txBox="1"/>
          <p:nvPr userDrawn="1"/>
        </p:nvSpPr>
        <p:spPr>
          <a:xfrm>
            <a:off x="463061" y="367470"/>
            <a:ext cx="8896000" cy="307777"/>
          </a:xfrm>
          <a:prstGeom prst="rect">
            <a:avLst/>
          </a:prstGeom>
          <a:noFill/>
        </p:spPr>
        <p:txBody>
          <a:bodyPr wrap="square" rtlCol="0">
            <a:spAutoFit/>
          </a:bodyPr>
          <a:lstStyle/>
          <a:p>
            <a:r>
              <a:rPr lang="en-US" sz="1400" b="1"/>
              <a:t>Ministry of </a:t>
            </a:r>
            <a:r>
              <a:rPr lang="en-US" sz="1400" b="1" err="1"/>
              <a:t>Labour</a:t>
            </a:r>
            <a:r>
              <a:rPr lang="en-US" sz="1400" b="1"/>
              <a:t>, Training and Skills Development</a:t>
            </a:r>
          </a:p>
        </p:txBody>
      </p:sp>
      <p:pic>
        <p:nvPicPr>
          <p:cNvPr id="6" name="Picture 5">
            <a:extLst>
              <a:ext uri="{FF2B5EF4-FFF2-40B4-BE49-F238E27FC236}">
                <a16:creationId xmlns:a16="http://schemas.microsoft.com/office/drawing/2014/main" id="{D429917A-5B8A-4BCD-A187-FD03058BDB24}"/>
              </a:ext>
            </a:extLst>
          </p:cNvPr>
          <p:cNvPicPr>
            <a:picLocks noChangeAspect="1"/>
          </p:cNvPicPr>
          <p:nvPr userDrawn="1"/>
        </p:nvPicPr>
        <p:blipFill>
          <a:blip r:embed="rId2"/>
          <a:stretch>
            <a:fillRect/>
          </a:stretch>
        </p:blipFill>
        <p:spPr>
          <a:xfrm>
            <a:off x="10576386" y="6291526"/>
            <a:ext cx="1278735" cy="324107"/>
          </a:xfrm>
          <a:prstGeom prst="rect">
            <a:avLst/>
          </a:prstGeom>
        </p:spPr>
      </p:pic>
    </p:spTree>
    <p:extLst>
      <p:ext uri="{BB962C8B-B14F-4D97-AF65-F5344CB8AC3E}">
        <p14:creationId xmlns:p14="http://schemas.microsoft.com/office/powerpoint/2010/main" val="202164569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3060" y="890689"/>
            <a:ext cx="3932237" cy="1166711"/>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306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a:xfrm>
            <a:off x="1147200" y="6278401"/>
            <a:ext cx="3355200" cy="365125"/>
          </a:xfrm>
          <a:prstGeom prst="rect">
            <a:avLst/>
          </a:prstGeom>
        </p:spPr>
        <p:txBody>
          <a:bodyPr/>
          <a:lstStyle>
            <a:lvl1pPr algn="l">
              <a:defRPr/>
            </a:lvl1pPr>
          </a:lstStyle>
          <a:p>
            <a:r>
              <a:rPr lang="en-US"/>
              <a:t>OBTP Stakeholder Webinar </a:t>
            </a:r>
          </a:p>
        </p:txBody>
      </p:sp>
      <p:sp>
        <p:nvSpPr>
          <p:cNvPr id="7" name="Slide Number Placeholder 6"/>
          <p:cNvSpPr>
            <a:spLocks noGrp="1"/>
          </p:cNvSpPr>
          <p:nvPr>
            <p:ph type="sldNum" sz="quarter" idx="12"/>
          </p:nvPr>
        </p:nvSpPr>
        <p:spPr>
          <a:xfrm>
            <a:off x="463060" y="6276603"/>
            <a:ext cx="686400" cy="365125"/>
          </a:xfrm>
        </p:spPr>
        <p:txBody>
          <a:bodyPr/>
          <a:lstStyle/>
          <a:p>
            <a:fld id="{9CAA33A2-411E-8443-83D0-3263C24E97A5}" type="slidenum">
              <a:rPr lang="en-US" smtClean="0"/>
              <a:t>‹#›</a:t>
            </a:fld>
            <a:endParaRPr lang="en-US"/>
          </a:p>
        </p:txBody>
      </p:sp>
      <p:sp>
        <p:nvSpPr>
          <p:cNvPr id="8" name="TextBox 7">
            <a:extLst>
              <a:ext uri="{FF2B5EF4-FFF2-40B4-BE49-F238E27FC236}">
                <a16:creationId xmlns:a16="http://schemas.microsoft.com/office/drawing/2014/main" id="{74F1F265-3C0E-4FC7-8176-DFB689A79E66}"/>
              </a:ext>
            </a:extLst>
          </p:cNvPr>
          <p:cNvSpPr txBox="1"/>
          <p:nvPr userDrawn="1"/>
        </p:nvSpPr>
        <p:spPr>
          <a:xfrm>
            <a:off x="463061" y="367470"/>
            <a:ext cx="8896000" cy="307777"/>
          </a:xfrm>
          <a:prstGeom prst="rect">
            <a:avLst/>
          </a:prstGeom>
          <a:noFill/>
        </p:spPr>
        <p:txBody>
          <a:bodyPr wrap="square" rtlCol="0">
            <a:spAutoFit/>
          </a:bodyPr>
          <a:lstStyle/>
          <a:p>
            <a:r>
              <a:rPr lang="en-US" sz="1400" b="1"/>
              <a:t>Ministry of </a:t>
            </a:r>
            <a:r>
              <a:rPr lang="en-US" sz="1400" b="1" err="1"/>
              <a:t>Labour</a:t>
            </a:r>
            <a:r>
              <a:rPr lang="en-US" sz="1400" b="1"/>
              <a:t>, Training and Skills Development</a:t>
            </a:r>
          </a:p>
        </p:txBody>
      </p:sp>
      <p:pic>
        <p:nvPicPr>
          <p:cNvPr id="9" name="Picture 8">
            <a:extLst>
              <a:ext uri="{FF2B5EF4-FFF2-40B4-BE49-F238E27FC236}">
                <a16:creationId xmlns:a16="http://schemas.microsoft.com/office/drawing/2014/main" id="{C9FBED2F-6593-4326-A4E7-4EBFD67ECA61}"/>
              </a:ext>
            </a:extLst>
          </p:cNvPr>
          <p:cNvPicPr>
            <a:picLocks noChangeAspect="1"/>
          </p:cNvPicPr>
          <p:nvPr userDrawn="1"/>
        </p:nvPicPr>
        <p:blipFill>
          <a:blip r:embed="rId2"/>
          <a:stretch>
            <a:fillRect/>
          </a:stretch>
        </p:blipFill>
        <p:spPr>
          <a:xfrm>
            <a:off x="10576386" y="6291526"/>
            <a:ext cx="1278735" cy="324107"/>
          </a:xfrm>
          <a:prstGeom prst="rect">
            <a:avLst/>
          </a:prstGeom>
        </p:spPr>
      </p:pic>
    </p:spTree>
    <p:extLst>
      <p:ext uri="{BB962C8B-B14F-4D97-AF65-F5344CB8AC3E}">
        <p14:creationId xmlns:p14="http://schemas.microsoft.com/office/powerpoint/2010/main" val="1354656298"/>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3060" y="890689"/>
            <a:ext cx="3932237" cy="1166711"/>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6306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a:xfrm>
            <a:off x="1147200" y="6278401"/>
            <a:ext cx="3355200" cy="365125"/>
          </a:xfrm>
          <a:prstGeom prst="rect">
            <a:avLst/>
          </a:prstGeom>
        </p:spPr>
        <p:txBody>
          <a:bodyPr/>
          <a:lstStyle>
            <a:lvl1pPr algn="l">
              <a:defRPr/>
            </a:lvl1pPr>
          </a:lstStyle>
          <a:p>
            <a:r>
              <a:rPr lang="en-US"/>
              <a:t>OBTP Stakeholder Webinar </a:t>
            </a:r>
          </a:p>
        </p:txBody>
      </p:sp>
      <p:sp>
        <p:nvSpPr>
          <p:cNvPr id="7" name="Slide Number Placeholder 6"/>
          <p:cNvSpPr>
            <a:spLocks noGrp="1"/>
          </p:cNvSpPr>
          <p:nvPr>
            <p:ph type="sldNum" sz="quarter" idx="12"/>
          </p:nvPr>
        </p:nvSpPr>
        <p:spPr>
          <a:xfrm>
            <a:off x="463060" y="6276603"/>
            <a:ext cx="686400" cy="365125"/>
          </a:xfrm>
        </p:spPr>
        <p:txBody>
          <a:bodyPr/>
          <a:lstStyle/>
          <a:p>
            <a:fld id="{9CAA33A2-411E-8443-83D0-3263C24E97A5}" type="slidenum">
              <a:rPr lang="en-US" smtClean="0"/>
              <a:t>‹#›</a:t>
            </a:fld>
            <a:endParaRPr lang="en-US"/>
          </a:p>
        </p:txBody>
      </p:sp>
      <p:sp>
        <p:nvSpPr>
          <p:cNvPr id="9" name="TextBox 8">
            <a:extLst>
              <a:ext uri="{FF2B5EF4-FFF2-40B4-BE49-F238E27FC236}">
                <a16:creationId xmlns:a16="http://schemas.microsoft.com/office/drawing/2014/main" id="{B894A484-4D81-468B-BA2E-0FD64C99A47A}"/>
              </a:ext>
            </a:extLst>
          </p:cNvPr>
          <p:cNvSpPr txBox="1"/>
          <p:nvPr userDrawn="1"/>
        </p:nvSpPr>
        <p:spPr>
          <a:xfrm>
            <a:off x="463061" y="367470"/>
            <a:ext cx="8896000" cy="307777"/>
          </a:xfrm>
          <a:prstGeom prst="rect">
            <a:avLst/>
          </a:prstGeom>
          <a:noFill/>
        </p:spPr>
        <p:txBody>
          <a:bodyPr wrap="square" rtlCol="0">
            <a:spAutoFit/>
          </a:bodyPr>
          <a:lstStyle/>
          <a:p>
            <a:r>
              <a:rPr lang="en-US" sz="1400" b="1"/>
              <a:t>Ministry of </a:t>
            </a:r>
            <a:r>
              <a:rPr lang="en-US" sz="1400" b="1" err="1"/>
              <a:t>Labour</a:t>
            </a:r>
            <a:r>
              <a:rPr lang="en-US" sz="1400" b="1"/>
              <a:t>, Training and Skills Development</a:t>
            </a:r>
          </a:p>
        </p:txBody>
      </p:sp>
      <p:pic>
        <p:nvPicPr>
          <p:cNvPr id="11" name="Picture 10">
            <a:extLst>
              <a:ext uri="{FF2B5EF4-FFF2-40B4-BE49-F238E27FC236}">
                <a16:creationId xmlns:a16="http://schemas.microsoft.com/office/drawing/2014/main" id="{E6C1A6E8-790F-42DE-A5AC-72F2CFD199AC}"/>
              </a:ext>
            </a:extLst>
          </p:cNvPr>
          <p:cNvPicPr>
            <a:picLocks noChangeAspect="1"/>
          </p:cNvPicPr>
          <p:nvPr userDrawn="1"/>
        </p:nvPicPr>
        <p:blipFill>
          <a:blip r:embed="rId2"/>
          <a:stretch>
            <a:fillRect/>
          </a:stretch>
        </p:blipFill>
        <p:spPr>
          <a:xfrm>
            <a:off x="10576386" y="6291526"/>
            <a:ext cx="1278735" cy="324107"/>
          </a:xfrm>
          <a:prstGeom prst="rect">
            <a:avLst/>
          </a:prstGeom>
        </p:spPr>
      </p:pic>
    </p:spTree>
    <p:extLst>
      <p:ext uri="{BB962C8B-B14F-4D97-AF65-F5344CB8AC3E}">
        <p14:creationId xmlns:p14="http://schemas.microsoft.com/office/powerpoint/2010/main" val="1790669146"/>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6" Type="http://schemas.openxmlformats.org/officeDocument/2006/relationships/image" Target="../media/image3.png"/><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theme" Target="../theme/theme2.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3061" y="365127"/>
            <a:ext cx="11275647" cy="1325563"/>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463062" y="1825625"/>
            <a:ext cx="11275645" cy="4351338"/>
          </a:xfrm>
          <a:prstGeom prst="rect">
            <a:avLst/>
          </a:prstGeom>
        </p:spPr>
        <p:txBody>
          <a:bodyPr vert="horz" lIns="91440" tIns="45720" rIns="91440" bIns="45720" rtlCol="0">
            <a:normAutofit/>
          </a:bodyPr>
          <a:lstStyle/>
          <a:p>
            <a:pPr lvl="0"/>
            <a:r>
              <a:rPr lang="en-US"/>
              <a:t>Paragraph without bullets</a:t>
            </a:r>
          </a:p>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463060" y="6276603"/>
            <a:ext cx="686400" cy="365125"/>
          </a:xfrm>
          <a:prstGeom prst="rect">
            <a:avLst/>
          </a:prstGeom>
        </p:spPr>
        <p:txBody>
          <a:bodyPr vert="horz" lIns="91440" tIns="45720" rIns="91440" bIns="45720" rtlCol="0" anchor="ctr"/>
          <a:lstStyle>
            <a:lvl1pPr algn="l">
              <a:defRPr sz="1200">
                <a:solidFill>
                  <a:schemeClr val="tx1"/>
                </a:solidFill>
              </a:defRPr>
            </a:lvl1pPr>
          </a:lstStyle>
          <a:p>
            <a:fld id="{9CAA33A2-411E-8443-83D0-3263C24E97A5}" type="slidenum">
              <a:rPr lang="en-US" smtClean="0"/>
              <a:pPr/>
              <a:t>‹#›</a:t>
            </a:fld>
            <a:endParaRPr lang="en-US"/>
          </a:p>
        </p:txBody>
      </p:sp>
      <p:sp>
        <p:nvSpPr>
          <p:cNvPr id="8" name="Footer Placeholder 4">
            <a:extLst>
              <a:ext uri="{FF2B5EF4-FFF2-40B4-BE49-F238E27FC236}">
                <a16:creationId xmlns:a16="http://schemas.microsoft.com/office/drawing/2014/main" id="{9C0A0D9E-837B-4542-8ACD-A5921329A28E}"/>
              </a:ext>
            </a:extLst>
          </p:cNvPr>
          <p:cNvSpPr>
            <a:spLocks noGrp="1"/>
          </p:cNvSpPr>
          <p:nvPr>
            <p:ph type="ftr" sz="quarter" idx="3"/>
          </p:nvPr>
        </p:nvSpPr>
        <p:spPr>
          <a:xfrm>
            <a:off x="1148861" y="6276603"/>
            <a:ext cx="3357551" cy="365125"/>
          </a:xfrm>
          <a:prstGeom prst="rect">
            <a:avLst/>
          </a:prstGeom>
        </p:spPr>
        <p:txBody>
          <a:bodyPr anchor="ctr"/>
          <a:lstStyle>
            <a:lvl1pPr algn="r">
              <a:defRPr sz="1200">
                <a:solidFill>
                  <a:schemeClr val="tx1"/>
                </a:solidFill>
              </a:defRPr>
            </a:lvl1pPr>
          </a:lstStyle>
          <a:p>
            <a:pPr algn="l"/>
            <a:r>
              <a:rPr lang="en-US"/>
              <a:t>OBTP Stakeholder Webinar </a:t>
            </a:r>
          </a:p>
        </p:txBody>
      </p:sp>
    </p:spTree>
    <p:extLst>
      <p:ext uri="{BB962C8B-B14F-4D97-AF65-F5344CB8AC3E}">
        <p14:creationId xmlns:p14="http://schemas.microsoft.com/office/powerpoint/2010/main" val="13107339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81" r:id="rId4"/>
    <p:sldLayoutId id="2147483665" r:id="rId5"/>
    <p:sldLayoutId id="2147483666" r:id="rId6"/>
    <p:sldLayoutId id="2147483667" r:id="rId7"/>
    <p:sldLayoutId id="2147483668" r:id="rId8"/>
    <p:sldLayoutId id="2147483669" r:id="rId9"/>
  </p:sldLayoutIdLst>
  <p:hf hdr="0" dt="0"/>
  <p:txStyles>
    <p:titleStyle>
      <a:lvl1pPr algn="l" defTabSz="914400" rtl="0" eaLnBrk="1" latinLnBrk="0" hangingPunct="1">
        <a:lnSpc>
          <a:spcPct val="90000"/>
        </a:lnSpc>
        <a:spcBef>
          <a:spcPct val="0"/>
        </a:spcBef>
        <a:buNone/>
        <a:defRPr sz="3200" b="1" i="0" kern="1200">
          <a:solidFill>
            <a:schemeClr val="tx1"/>
          </a:solidFill>
          <a:latin typeface="Calibri" panose="020F0502020204030204" pitchFamily="34" charset="0"/>
          <a:ea typeface="+mj-ea"/>
          <a:cs typeface="Calibri" panose="020F0502020204030204" pitchFamily="34" charset="0"/>
        </a:defRPr>
      </a:lvl1pPr>
    </p:titleStyle>
    <p:bodyStyle>
      <a:lvl1pPr marL="0" indent="0" algn="l" defTabSz="914400" rtl="0" eaLnBrk="1" latinLnBrk="0" hangingPunct="1">
        <a:lnSpc>
          <a:spcPct val="90000"/>
        </a:lnSpc>
        <a:spcBef>
          <a:spcPts val="1000"/>
        </a:spcBef>
        <a:buClr>
          <a:schemeClr val="accent2"/>
        </a:buClr>
        <a:buSzPct val="75000"/>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SzPct val="75000"/>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SzPct val="75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SzPct val="7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SzPct val="7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E9A265-B7EE-4FF5-8F5B-774DEB64D0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1F98A32-90BE-4670-98A4-1CF6143067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1026BF9-17EF-431A-A910-7AF3361722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BC360D-376E-42B8-81D8-668A90C88030}" type="datetimeFigureOut">
              <a:rPr lang="en-CA" smtClean="0"/>
              <a:t>02/12/2021</a:t>
            </a:fld>
            <a:endParaRPr lang="en-CA"/>
          </a:p>
        </p:txBody>
      </p:sp>
      <p:sp>
        <p:nvSpPr>
          <p:cNvPr id="5" name="Footer Placeholder 4">
            <a:extLst>
              <a:ext uri="{FF2B5EF4-FFF2-40B4-BE49-F238E27FC236}">
                <a16:creationId xmlns:a16="http://schemas.microsoft.com/office/drawing/2014/main" id="{55FD8F3C-4795-467A-AB74-2A0D62B2D2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r>
              <a:rPr lang="en-US"/>
              <a:t>OBTP Stakeholder Webinar </a:t>
            </a:r>
          </a:p>
        </p:txBody>
      </p:sp>
      <p:sp>
        <p:nvSpPr>
          <p:cNvPr id="6" name="Slide Number Placeholder 5">
            <a:extLst>
              <a:ext uri="{FF2B5EF4-FFF2-40B4-BE49-F238E27FC236}">
                <a16:creationId xmlns:a16="http://schemas.microsoft.com/office/drawing/2014/main" id="{8AEA1125-4D13-43D0-AE62-AF3AF28E0E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AA33A2-411E-8443-83D0-3263C24E97A5}" type="slidenum">
              <a:rPr lang="en-US" smtClean="0"/>
              <a:pPr/>
              <a:t>‹#›</a:t>
            </a:fld>
            <a:endParaRPr lang="en-US"/>
          </a:p>
        </p:txBody>
      </p:sp>
      <p:pic>
        <p:nvPicPr>
          <p:cNvPr id="7" name="Picture 6">
            <a:extLst>
              <a:ext uri="{FF2B5EF4-FFF2-40B4-BE49-F238E27FC236}">
                <a16:creationId xmlns:a16="http://schemas.microsoft.com/office/drawing/2014/main" id="{2B5CAFC9-9726-4E8C-955B-322F264F27EF}"/>
              </a:ext>
            </a:extLst>
          </p:cNvPr>
          <p:cNvPicPr>
            <a:picLocks noChangeAspect="1"/>
          </p:cNvPicPr>
          <p:nvPr userDrawn="1"/>
        </p:nvPicPr>
        <p:blipFill>
          <a:blip r:embed="rId16"/>
          <a:stretch>
            <a:fillRect/>
          </a:stretch>
        </p:blipFill>
        <p:spPr>
          <a:xfrm>
            <a:off x="10576386" y="6291526"/>
            <a:ext cx="1278735" cy="324107"/>
          </a:xfrm>
          <a:prstGeom prst="rect">
            <a:avLst/>
          </a:prstGeom>
        </p:spPr>
      </p:pic>
    </p:spTree>
    <p:extLst>
      <p:ext uri="{BB962C8B-B14F-4D97-AF65-F5344CB8AC3E}">
        <p14:creationId xmlns:p14="http://schemas.microsoft.com/office/powerpoint/2010/main" val="3088865982"/>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683" r:id="rId12"/>
    <p:sldLayoutId id="2147483687" r:id="rId13"/>
    <p:sldLayoutId id="2147483688" r:id="rId1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mailto:bridgetraining@ontario.ca"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3" Type="http://schemas.openxmlformats.org/officeDocument/2006/relationships/hyperlink" Target="mailto:bridgetraining@ontario.ca"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bridgetraining@ontario.ca" TargetMode="External"/><Relationship Id="rId2" Type="http://schemas.openxmlformats.org/officeDocument/2006/relationships/notesSlide" Target="../notesSlides/notesSlide36.xml"/><Relationship Id="rId1" Type="http://schemas.openxmlformats.org/officeDocument/2006/relationships/slideLayout" Target="../slideLayouts/slideLayout8.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B9956-BC2D-41C0-95EE-DCE1CBAC5A1F}"/>
              </a:ext>
            </a:extLst>
          </p:cNvPr>
          <p:cNvSpPr>
            <a:spLocks noGrp="1"/>
          </p:cNvSpPr>
          <p:nvPr>
            <p:ph type="ctrTitle"/>
          </p:nvPr>
        </p:nvSpPr>
        <p:spPr>
          <a:xfrm>
            <a:off x="463060" y="897308"/>
            <a:ext cx="8640835" cy="1517901"/>
          </a:xfrm>
        </p:spPr>
        <p:txBody>
          <a:bodyPr>
            <a:normAutofit fontScale="90000"/>
          </a:bodyPr>
          <a:lstStyle/>
          <a:p>
            <a:r>
              <a:rPr lang="en-US"/>
              <a:t>Ontario Bridge Training Program: Information Session on Program Design and Request for Applications </a:t>
            </a:r>
          </a:p>
        </p:txBody>
      </p:sp>
      <p:sp>
        <p:nvSpPr>
          <p:cNvPr id="3" name="Subtitle 2">
            <a:extLst>
              <a:ext uri="{FF2B5EF4-FFF2-40B4-BE49-F238E27FC236}">
                <a16:creationId xmlns:a16="http://schemas.microsoft.com/office/drawing/2014/main" id="{A8C8DAE7-B491-437D-8915-B63EBBB10EDF}"/>
              </a:ext>
            </a:extLst>
          </p:cNvPr>
          <p:cNvSpPr>
            <a:spLocks noGrp="1"/>
          </p:cNvSpPr>
          <p:nvPr>
            <p:ph type="subTitle" idx="1"/>
          </p:nvPr>
        </p:nvSpPr>
        <p:spPr/>
        <p:txBody>
          <a:bodyPr/>
          <a:lstStyle/>
          <a:p>
            <a:r>
              <a:rPr lang="en-US"/>
              <a:t>Stakeholder Webinar</a:t>
            </a:r>
          </a:p>
          <a:p>
            <a:endParaRPr lang="en-US"/>
          </a:p>
          <a:p>
            <a:endParaRPr lang="en-US"/>
          </a:p>
          <a:p>
            <a:r>
              <a:rPr lang="en-US"/>
              <a:t>Moderator: Meseret Asneke</a:t>
            </a:r>
          </a:p>
          <a:p>
            <a:endParaRPr lang="en-US"/>
          </a:p>
        </p:txBody>
      </p:sp>
      <p:sp>
        <p:nvSpPr>
          <p:cNvPr id="4" name="Footer Placeholder 3">
            <a:extLst>
              <a:ext uri="{FF2B5EF4-FFF2-40B4-BE49-F238E27FC236}">
                <a16:creationId xmlns:a16="http://schemas.microsoft.com/office/drawing/2014/main" id="{556D9B85-52B2-43D7-B6BE-37D0291A015C}"/>
              </a:ext>
            </a:extLst>
          </p:cNvPr>
          <p:cNvSpPr>
            <a:spLocks noGrp="1"/>
          </p:cNvSpPr>
          <p:nvPr>
            <p:ph type="ftr" sz="quarter" idx="11"/>
          </p:nvPr>
        </p:nvSpPr>
        <p:spPr/>
        <p:txBody>
          <a:bodyPr/>
          <a:lstStyle/>
          <a:p>
            <a:pPr algn="l"/>
            <a:r>
              <a:rPr lang="en-US"/>
              <a:t>OBTP Stakeholder Webinar </a:t>
            </a:r>
          </a:p>
        </p:txBody>
      </p:sp>
    </p:spTree>
    <p:extLst>
      <p:ext uri="{BB962C8B-B14F-4D97-AF65-F5344CB8AC3E}">
        <p14:creationId xmlns:p14="http://schemas.microsoft.com/office/powerpoint/2010/main" val="3441523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EA769-3211-45B3-A9D4-D9129CB07FAF}"/>
              </a:ext>
            </a:extLst>
          </p:cNvPr>
          <p:cNvSpPr>
            <a:spLocks noGrp="1"/>
          </p:cNvSpPr>
          <p:nvPr>
            <p:ph type="title"/>
          </p:nvPr>
        </p:nvSpPr>
        <p:spPr>
          <a:xfrm>
            <a:off x="463060" y="797255"/>
            <a:ext cx="9955577" cy="372258"/>
          </a:xfrm>
        </p:spPr>
        <p:txBody>
          <a:bodyPr>
            <a:noAutofit/>
          </a:bodyPr>
          <a:lstStyle/>
          <a:p>
            <a:r>
              <a:rPr lang="en-US" sz="2000">
                <a:latin typeface="+mj-lt"/>
                <a:cs typeface="Arial"/>
              </a:rPr>
              <a:t>2 – IMPROVING ACCESS AND REMOVING BARRIERS TO PARTICIPATION</a:t>
            </a:r>
            <a:endParaRPr lang="en-CA" sz="2000">
              <a:latin typeface="+mj-lt"/>
              <a:cs typeface="Arial"/>
            </a:endParaRPr>
          </a:p>
        </p:txBody>
      </p:sp>
      <p:sp>
        <p:nvSpPr>
          <p:cNvPr id="8" name="Content Placeholder 2">
            <a:extLst>
              <a:ext uri="{FF2B5EF4-FFF2-40B4-BE49-F238E27FC236}">
                <a16:creationId xmlns:a16="http://schemas.microsoft.com/office/drawing/2014/main" id="{C65D6E67-62C6-4983-91AC-AF57C99E4D98}"/>
              </a:ext>
            </a:extLst>
          </p:cNvPr>
          <p:cNvSpPr txBox="1">
            <a:spLocks/>
          </p:cNvSpPr>
          <p:nvPr/>
        </p:nvSpPr>
        <p:spPr>
          <a:xfrm>
            <a:off x="463060" y="1422865"/>
            <a:ext cx="11304869" cy="3119317"/>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Clr>
                <a:schemeClr val="accent2"/>
              </a:buClr>
              <a:buSzPct val="75000"/>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SzPct val="75000"/>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SzPct val="7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SzPct val="75000"/>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SzPct val="75000"/>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20000"/>
              </a:lnSpc>
              <a:buFont typeface="Arial" panose="020B0604020202020204" pitchFamily="34" charset="0"/>
              <a:buAutoNum type="arabicPeriod"/>
            </a:pPr>
            <a:r>
              <a:rPr lang="en-CA">
                <a:cs typeface="Arial"/>
              </a:rPr>
              <a:t>To bring OBTP in line with other EO programs and services, improve access and reduce the financial burden on participants accessing the program the ministry will:</a:t>
            </a:r>
            <a:endParaRPr lang="en-US">
              <a:cs typeface="Arial"/>
            </a:endParaRPr>
          </a:p>
          <a:p>
            <a:pPr marL="1028700" lvl="1" indent="-342900">
              <a:lnSpc>
                <a:spcPct val="120000"/>
              </a:lnSpc>
              <a:spcBef>
                <a:spcPts val="1000"/>
              </a:spcBef>
            </a:pPr>
            <a:r>
              <a:rPr lang="en-CA" b="1">
                <a:cs typeface="Arial"/>
              </a:rPr>
              <a:t>Eliminate</a:t>
            </a:r>
            <a:r>
              <a:rPr lang="en-CA">
                <a:cs typeface="Arial"/>
              </a:rPr>
              <a:t> all </a:t>
            </a:r>
            <a:r>
              <a:rPr lang="en-CA" b="1">
                <a:cs typeface="Arial"/>
              </a:rPr>
              <a:t>fees</a:t>
            </a:r>
            <a:r>
              <a:rPr lang="en-CA">
                <a:cs typeface="Arial"/>
              </a:rPr>
              <a:t> for non-technical / academic training and provide employment-focused services at no cost to the participants</a:t>
            </a:r>
          </a:p>
          <a:p>
            <a:pPr marL="1028700" lvl="1" indent="-342900">
              <a:lnSpc>
                <a:spcPct val="120000"/>
              </a:lnSpc>
              <a:spcBef>
                <a:spcPts val="1000"/>
              </a:spcBef>
            </a:pPr>
            <a:r>
              <a:rPr lang="en-CA">
                <a:cs typeface="Arial"/>
              </a:rPr>
              <a:t>Provide </a:t>
            </a:r>
            <a:r>
              <a:rPr lang="en-CA" b="1">
                <a:cs typeface="Arial"/>
              </a:rPr>
              <a:t>financial supports </a:t>
            </a:r>
            <a:r>
              <a:rPr lang="en-CA">
                <a:cs typeface="Arial"/>
              </a:rPr>
              <a:t>to low-income participants to address non-tuition financial barriers to program participation, e.g., transportation, emergency childcare cost, academic credential assessment and translation of international academic documents.</a:t>
            </a:r>
          </a:p>
          <a:p>
            <a:pPr>
              <a:lnSpc>
                <a:spcPct val="120000"/>
              </a:lnSpc>
            </a:pPr>
            <a:r>
              <a:rPr lang="en-CA" sz="1600">
                <a:solidFill>
                  <a:srgbClr val="00B0F0"/>
                </a:solidFill>
                <a:cs typeface="Arial"/>
              </a:rPr>
              <a:t>2. </a:t>
            </a:r>
            <a:r>
              <a:rPr lang="en-CA">
                <a:cs typeface="Arial"/>
              </a:rPr>
              <a:t>    Emphasize </a:t>
            </a:r>
            <a:r>
              <a:rPr lang="en-CA" b="1">
                <a:cs typeface="Arial"/>
              </a:rPr>
              <a:t>digital and hybrid delivery </a:t>
            </a:r>
            <a:r>
              <a:rPr lang="en-CA">
                <a:cs typeface="Arial"/>
              </a:rPr>
              <a:t>modes and asynchronous scheduling options.</a:t>
            </a:r>
          </a:p>
          <a:p>
            <a:pPr>
              <a:lnSpc>
                <a:spcPct val="120000"/>
              </a:lnSpc>
            </a:pPr>
            <a:endParaRPr lang="en-CA" sz="1400">
              <a:cs typeface="Arial" panose="020B0604020202020204" pitchFamily="34" charset="0"/>
            </a:endParaRPr>
          </a:p>
        </p:txBody>
      </p:sp>
      <p:sp>
        <p:nvSpPr>
          <p:cNvPr id="5" name="Slide Number Placeholder 4">
            <a:extLst>
              <a:ext uri="{FF2B5EF4-FFF2-40B4-BE49-F238E27FC236}">
                <a16:creationId xmlns:a16="http://schemas.microsoft.com/office/drawing/2014/main" id="{07D5BF04-BE38-4576-9B90-49EBC90C9239}"/>
              </a:ext>
            </a:extLst>
          </p:cNvPr>
          <p:cNvSpPr>
            <a:spLocks noGrp="1"/>
          </p:cNvSpPr>
          <p:nvPr>
            <p:ph type="sldNum" sz="quarter" idx="12"/>
          </p:nvPr>
        </p:nvSpPr>
        <p:spPr/>
        <p:txBody>
          <a:bodyPr/>
          <a:lstStyle/>
          <a:p>
            <a:fld id="{9CAA33A2-411E-8443-83D0-3263C24E97A5}" type="slidenum">
              <a:rPr lang="en-US" smtClean="0"/>
              <a:pPr/>
              <a:t>10</a:t>
            </a:fld>
            <a:endParaRPr lang="en-US"/>
          </a:p>
        </p:txBody>
      </p:sp>
      <p:sp>
        <p:nvSpPr>
          <p:cNvPr id="7" name="Footer Placeholder 5">
            <a:extLst>
              <a:ext uri="{FF2B5EF4-FFF2-40B4-BE49-F238E27FC236}">
                <a16:creationId xmlns:a16="http://schemas.microsoft.com/office/drawing/2014/main" id="{518C2E8A-778D-4911-BAD3-AB8C39D67993}"/>
              </a:ext>
            </a:extLst>
          </p:cNvPr>
          <p:cNvSpPr>
            <a:spLocks noGrp="1"/>
          </p:cNvSpPr>
          <p:nvPr>
            <p:ph type="ftr" sz="quarter" idx="11"/>
          </p:nvPr>
        </p:nvSpPr>
        <p:spPr>
          <a:xfrm>
            <a:off x="715107" y="6276602"/>
            <a:ext cx="3716216" cy="365125"/>
          </a:xfrm>
        </p:spPr>
        <p:txBody>
          <a:bodyPr/>
          <a:lstStyle/>
          <a:p>
            <a:pPr algn="l"/>
            <a:r>
              <a:rPr lang="en-US"/>
              <a:t>OBTP Stakeholder Webinar </a:t>
            </a:r>
          </a:p>
        </p:txBody>
      </p:sp>
    </p:spTree>
    <p:extLst>
      <p:ext uri="{BB962C8B-B14F-4D97-AF65-F5344CB8AC3E}">
        <p14:creationId xmlns:p14="http://schemas.microsoft.com/office/powerpoint/2010/main" val="2576928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EA769-3211-45B3-A9D4-D9129CB07FAF}"/>
              </a:ext>
            </a:extLst>
          </p:cNvPr>
          <p:cNvSpPr>
            <a:spLocks noGrp="1"/>
          </p:cNvSpPr>
          <p:nvPr>
            <p:ph type="title"/>
          </p:nvPr>
        </p:nvSpPr>
        <p:spPr>
          <a:xfrm>
            <a:off x="463061" y="788227"/>
            <a:ext cx="9942746" cy="372258"/>
          </a:xfrm>
        </p:spPr>
        <p:txBody>
          <a:bodyPr>
            <a:noAutofit/>
          </a:bodyPr>
          <a:lstStyle/>
          <a:p>
            <a:r>
              <a:rPr lang="en-US" sz="2000">
                <a:latin typeface="+mj-lt"/>
                <a:cs typeface="Arial"/>
              </a:rPr>
              <a:t>3 - INTRODUCING A PERFORMANCE MEASUREMENT FRAMEWORK</a:t>
            </a:r>
            <a:endParaRPr lang="en-CA" sz="2000">
              <a:latin typeface="+mj-lt"/>
              <a:cs typeface="Arial"/>
            </a:endParaRPr>
          </a:p>
        </p:txBody>
      </p:sp>
      <p:sp>
        <p:nvSpPr>
          <p:cNvPr id="8" name="Content Placeholder 7">
            <a:extLst>
              <a:ext uri="{FF2B5EF4-FFF2-40B4-BE49-F238E27FC236}">
                <a16:creationId xmlns:a16="http://schemas.microsoft.com/office/drawing/2014/main" id="{BE7D5839-5BBD-49D5-B47D-3917BD795588}"/>
              </a:ext>
            </a:extLst>
          </p:cNvPr>
          <p:cNvSpPr>
            <a:spLocks noGrp="1"/>
          </p:cNvSpPr>
          <p:nvPr>
            <p:ph idx="1"/>
          </p:nvPr>
        </p:nvSpPr>
        <p:spPr>
          <a:xfrm>
            <a:off x="463060" y="1272209"/>
            <a:ext cx="11265880" cy="4959626"/>
          </a:xfrm>
        </p:spPr>
        <p:txBody>
          <a:bodyPr vert="horz" lIns="91440" tIns="45720" rIns="91440" bIns="45720" rtlCol="0" anchor="t">
            <a:noAutofit/>
          </a:bodyPr>
          <a:lstStyle/>
          <a:p>
            <a:pPr>
              <a:lnSpc>
                <a:spcPct val="120000"/>
              </a:lnSpc>
            </a:pPr>
            <a:r>
              <a:rPr lang="en-US">
                <a:cs typeface="Arial"/>
              </a:rPr>
              <a:t>To ensure consistency and quality in OBTP service delivery throughout the province, the ministry will implement a </a:t>
            </a:r>
            <a:r>
              <a:rPr lang="en-US" b="1">
                <a:cs typeface="Arial"/>
              </a:rPr>
              <a:t>performance measurement framework (PMF)</a:t>
            </a:r>
            <a:r>
              <a:rPr lang="en-US">
                <a:cs typeface="Arial"/>
              </a:rPr>
              <a:t> that will support OBTP goals and outcomes in a transparent and accountable manner.</a:t>
            </a:r>
          </a:p>
          <a:p>
            <a:pPr marL="342900" indent="-342900">
              <a:lnSpc>
                <a:spcPct val="120000"/>
              </a:lnSpc>
              <a:buAutoNum type="arabicPeriod"/>
            </a:pPr>
            <a:r>
              <a:rPr lang="en-US">
                <a:cs typeface="Arial"/>
              </a:rPr>
              <a:t>The OBTP PMF sets out three broad dimensions of service delivery success for OBTP:</a:t>
            </a:r>
          </a:p>
          <a:p>
            <a:pPr marL="715963" lvl="1" indent="-342900" defTabSz="715963">
              <a:lnSpc>
                <a:spcPct val="120000"/>
              </a:lnSpc>
              <a:spcBef>
                <a:spcPts val="1000"/>
              </a:spcBef>
            </a:pPr>
            <a:r>
              <a:rPr lang="en-US" b="1">
                <a:cs typeface="Arial"/>
              </a:rPr>
              <a:t>Effectiveness</a:t>
            </a:r>
            <a:r>
              <a:rPr lang="en-US">
                <a:cs typeface="Arial"/>
              </a:rPr>
              <a:t> to measure service impact, i.e., what the service achieves for the participants (e.g., commensurate employment achieved, licensure achieved) ;</a:t>
            </a:r>
          </a:p>
          <a:p>
            <a:pPr marL="715963" lvl="1" indent="-342900" defTabSz="715963">
              <a:lnSpc>
                <a:spcPct val="120000"/>
              </a:lnSpc>
              <a:spcBef>
                <a:spcPts val="1000"/>
              </a:spcBef>
            </a:pPr>
            <a:r>
              <a:rPr lang="en-US" b="1">
                <a:cs typeface="Arial"/>
              </a:rPr>
              <a:t>Customer Service </a:t>
            </a:r>
            <a:r>
              <a:rPr lang="en-US">
                <a:cs typeface="Arial"/>
              </a:rPr>
              <a:t>to measure participant satisfaction with the accessed services;</a:t>
            </a:r>
          </a:p>
          <a:p>
            <a:pPr marL="715963" lvl="1" indent="-342900" defTabSz="715963">
              <a:lnSpc>
                <a:spcPct val="120000"/>
              </a:lnSpc>
              <a:spcBef>
                <a:spcPts val="1000"/>
              </a:spcBef>
            </a:pPr>
            <a:r>
              <a:rPr lang="en-US" b="1">
                <a:cs typeface="Arial"/>
              </a:rPr>
              <a:t>Efficiency</a:t>
            </a:r>
            <a:r>
              <a:rPr lang="en-US">
                <a:cs typeface="Arial"/>
              </a:rPr>
              <a:t> to measure whether the service is accomplishing its goals in the best possible way</a:t>
            </a:r>
          </a:p>
          <a:p>
            <a:pPr marL="342900" indent="-342900">
              <a:lnSpc>
                <a:spcPct val="120000"/>
              </a:lnSpc>
              <a:buFont typeface="Arial" panose="020B0604020202020204" pitchFamily="34" charset="0"/>
              <a:buAutoNum type="arabicPeriod"/>
            </a:pPr>
            <a:r>
              <a:rPr lang="en-US">
                <a:cs typeface="Arial"/>
              </a:rPr>
              <a:t>The PMF will be implemented in phases and projects will be reviewed annually based on performance and demand.</a:t>
            </a:r>
          </a:p>
          <a:p>
            <a:pPr marL="342900" indent="-342900">
              <a:lnSpc>
                <a:spcPct val="120000"/>
              </a:lnSpc>
              <a:buFont typeface="Arial" panose="020B0604020202020204" pitchFamily="34" charset="0"/>
              <a:buAutoNum type="arabicPeriod"/>
            </a:pPr>
            <a:r>
              <a:rPr lang="en-US">
                <a:cs typeface="Arial"/>
              </a:rPr>
              <a:t>The ministry will also introduce a </a:t>
            </a:r>
            <a:r>
              <a:rPr lang="en-US" b="1">
                <a:cs typeface="Arial"/>
              </a:rPr>
              <a:t>case management system </a:t>
            </a:r>
            <a:r>
              <a:rPr lang="en-US">
                <a:cs typeface="Arial"/>
              </a:rPr>
              <a:t>to track specific outcomes of individual participants in the program and leverage data analytics.</a:t>
            </a:r>
          </a:p>
        </p:txBody>
      </p:sp>
      <p:sp>
        <p:nvSpPr>
          <p:cNvPr id="5" name="Slide Number Placeholder 4">
            <a:extLst>
              <a:ext uri="{FF2B5EF4-FFF2-40B4-BE49-F238E27FC236}">
                <a16:creationId xmlns:a16="http://schemas.microsoft.com/office/drawing/2014/main" id="{07D5BF04-BE38-4576-9B90-49EBC90C9239}"/>
              </a:ext>
            </a:extLst>
          </p:cNvPr>
          <p:cNvSpPr>
            <a:spLocks noGrp="1"/>
          </p:cNvSpPr>
          <p:nvPr>
            <p:ph type="sldNum" sz="quarter" idx="12"/>
          </p:nvPr>
        </p:nvSpPr>
        <p:spPr/>
        <p:txBody>
          <a:bodyPr/>
          <a:lstStyle/>
          <a:p>
            <a:fld id="{9CAA33A2-411E-8443-83D0-3263C24E97A5}" type="slidenum">
              <a:rPr lang="en-US" smtClean="0"/>
              <a:pPr/>
              <a:t>11</a:t>
            </a:fld>
            <a:endParaRPr lang="en-US"/>
          </a:p>
        </p:txBody>
      </p:sp>
      <p:sp>
        <p:nvSpPr>
          <p:cNvPr id="7" name="Footer Placeholder 5">
            <a:extLst>
              <a:ext uri="{FF2B5EF4-FFF2-40B4-BE49-F238E27FC236}">
                <a16:creationId xmlns:a16="http://schemas.microsoft.com/office/drawing/2014/main" id="{DC76BB22-4078-42A2-8201-5863155C07DD}"/>
              </a:ext>
            </a:extLst>
          </p:cNvPr>
          <p:cNvSpPr>
            <a:spLocks noGrp="1"/>
          </p:cNvSpPr>
          <p:nvPr>
            <p:ph type="ftr" sz="quarter" idx="11"/>
          </p:nvPr>
        </p:nvSpPr>
        <p:spPr>
          <a:xfrm>
            <a:off x="715107" y="6276602"/>
            <a:ext cx="3716216" cy="365125"/>
          </a:xfrm>
        </p:spPr>
        <p:txBody>
          <a:bodyPr/>
          <a:lstStyle/>
          <a:p>
            <a:pPr algn="l"/>
            <a:r>
              <a:rPr lang="en-US"/>
              <a:t>OBTP Stakeholder Webinar </a:t>
            </a:r>
          </a:p>
        </p:txBody>
      </p:sp>
    </p:spTree>
    <p:extLst>
      <p:ext uri="{BB962C8B-B14F-4D97-AF65-F5344CB8AC3E}">
        <p14:creationId xmlns:p14="http://schemas.microsoft.com/office/powerpoint/2010/main" val="1528178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AD96F-AB0D-49B3-918E-9463AAF4C616}"/>
              </a:ext>
            </a:extLst>
          </p:cNvPr>
          <p:cNvSpPr>
            <a:spLocks noGrp="1"/>
          </p:cNvSpPr>
          <p:nvPr>
            <p:ph type="title"/>
          </p:nvPr>
        </p:nvSpPr>
        <p:spPr>
          <a:xfrm>
            <a:off x="463061" y="808624"/>
            <a:ext cx="11275647" cy="523220"/>
          </a:xfrm>
        </p:spPr>
        <p:txBody>
          <a:bodyPr>
            <a:normAutofit/>
          </a:bodyPr>
          <a:lstStyle/>
          <a:p>
            <a:r>
              <a:rPr lang="en-US" sz="2000">
                <a:latin typeface="Calibri"/>
                <a:cs typeface="Calibri"/>
              </a:rPr>
              <a:t>PROGRAM CATEGORIES</a:t>
            </a:r>
            <a:endParaRPr lang="en-US" sz="2000">
              <a:solidFill>
                <a:srgbClr val="FF0000"/>
              </a:solidFill>
            </a:endParaRPr>
          </a:p>
        </p:txBody>
      </p:sp>
      <p:sp>
        <p:nvSpPr>
          <p:cNvPr id="3" name="Content Placeholder 2">
            <a:extLst>
              <a:ext uri="{FF2B5EF4-FFF2-40B4-BE49-F238E27FC236}">
                <a16:creationId xmlns:a16="http://schemas.microsoft.com/office/drawing/2014/main" id="{ADC5FA0B-12D6-491B-B9F7-CA0B3DB912B4}"/>
              </a:ext>
            </a:extLst>
          </p:cNvPr>
          <p:cNvSpPr>
            <a:spLocks noGrp="1"/>
          </p:cNvSpPr>
          <p:nvPr>
            <p:ph idx="1"/>
          </p:nvPr>
        </p:nvSpPr>
        <p:spPr>
          <a:xfrm>
            <a:off x="453292" y="1283168"/>
            <a:ext cx="11275646" cy="5136722"/>
          </a:xfrm>
        </p:spPr>
        <p:txBody>
          <a:bodyPr vert="horz" lIns="91440" tIns="45720" rIns="91440" bIns="45720" rtlCol="0" anchor="t">
            <a:noAutofit/>
          </a:bodyPr>
          <a:lstStyle/>
          <a:p>
            <a:pPr>
              <a:lnSpc>
                <a:spcPct val="120000"/>
              </a:lnSpc>
              <a:spcBef>
                <a:spcPts val="1200"/>
              </a:spcBef>
            </a:pPr>
            <a:r>
              <a:rPr lang="en-CA"/>
              <a:t>The OBTP will fund projects that fall under two separate categories:</a:t>
            </a:r>
            <a:endParaRPr lang="en-US">
              <a:cs typeface="Calibri"/>
            </a:endParaRPr>
          </a:p>
          <a:p>
            <a:pPr marL="1028700" lvl="1" indent="-342900">
              <a:lnSpc>
                <a:spcPct val="120000"/>
              </a:lnSpc>
              <a:spcBef>
                <a:spcPts val="600"/>
              </a:spcBef>
            </a:pPr>
            <a:r>
              <a:rPr lang="en-CA"/>
              <a:t>Service Delivery Projects</a:t>
            </a:r>
            <a:endParaRPr lang="en-CA">
              <a:cs typeface="Calibri"/>
            </a:endParaRPr>
          </a:p>
          <a:p>
            <a:pPr marL="1028700" lvl="1" indent="-342900">
              <a:lnSpc>
                <a:spcPct val="120000"/>
              </a:lnSpc>
              <a:spcBef>
                <a:spcPts val="600"/>
              </a:spcBef>
            </a:pPr>
            <a:r>
              <a:rPr lang="en-CA"/>
              <a:t>Changing the System Projects</a:t>
            </a:r>
            <a:endParaRPr lang="en-CA" b="1">
              <a:cs typeface="Calibri"/>
            </a:endParaRPr>
          </a:p>
          <a:p>
            <a:pPr>
              <a:lnSpc>
                <a:spcPct val="120000"/>
              </a:lnSpc>
              <a:spcBef>
                <a:spcPts val="1200"/>
              </a:spcBef>
            </a:pPr>
            <a:r>
              <a:rPr lang="en-CA" b="1"/>
              <a:t>Category A - Service Delivery Projects</a:t>
            </a:r>
            <a:endParaRPr lang="en-CA" b="1">
              <a:cs typeface="Calibri"/>
            </a:endParaRPr>
          </a:p>
          <a:p>
            <a:pPr marL="285750" indent="-285750">
              <a:lnSpc>
                <a:spcPct val="120000"/>
              </a:lnSpc>
              <a:spcBef>
                <a:spcPts val="600"/>
              </a:spcBef>
              <a:buFont typeface="Arial" panose="020B0604020202020204" pitchFamily="34" charset="0"/>
              <a:buChar char="•"/>
            </a:pPr>
            <a:r>
              <a:rPr lang="en-CA"/>
              <a:t>Service Delivery projects deliver direct services to ITIs to address barriers that they face in obtaining licensure/certification and commensurate employment in regulated occupations, or commensurate employment in high-skill non-regulated occupations. </a:t>
            </a:r>
            <a:endParaRPr lang="en-CA">
              <a:cs typeface="Calibri"/>
            </a:endParaRPr>
          </a:p>
          <a:p>
            <a:pPr marL="285750" indent="-285750">
              <a:lnSpc>
                <a:spcPct val="120000"/>
              </a:lnSpc>
              <a:spcBef>
                <a:spcPts val="600"/>
              </a:spcBef>
              <a:buFont typeface="Arial" panose="020B0604020202020204" pitchFamily="34" charset="0"/>
              <a:buChar char="•"/>
            </a:pPr>
            <a:r>
              <a:rPr lang="en-CA"/>
              <a:t>Successful projects generally target one occupation or sector.</a:t>
            </a:r>
            <a:endParaRPr lang="en-CA">
              <a:cs typeface="Calibri"/>
            </a:endParaRPr>
          </a:p>
          <a:p>
            <a:pPr marL="285750" indent="-285750">
              <a:lnSpc>
                <a:spcPct val="120000"/>
              </a:lnSpc>
              <a:spcBef>
                <a:spcPts val="600"/>
              </a:spcBef>
              <a:buFont typeface="Arial" panose="020B0604020202020204" pitchFamily="34" charset="0"/>
              <a:buChar char="•"/>
            </a:pPr>
            <a:r>
              <a:rPr lang="en-CA"/>
              <a:t>Service providers will be required to develop participant service plans that include all the participant-facing service components (described in the next slide) based on participants’ needs and goals. </a:t>
            </a:r>
          </a:p>
          <a:p>
            <a:pPr marL="285750" indent="-285750">
              <a:lnSpc>
                <a:spcPct val="120000"/>
              </a:lnSpc>
              <a:spcBef>
                <a:spcPts val="600"/>
              </a:spcBef>
              <a:buFont typeface="Arial" panose="020B0604020202020204" pitchFamily="34" charset="0"/>
              <a:buChar char="•"/>
            </a:pPr>
            <a:r>
              <a:rPr lang="en-CA"/>
              <a:t>Participant-facing service components will be delivered in-person, online and through a combination of in-person and online methods of delivery. </a:t>
            </a:r>
            <a:endParaRPr lang="en-CA">
              <a:cs typeface="Calibri"/>
            </a:endParaRPr>
          </a:p>
          <a:p>
            <a:pPr marL="285750" indent="-285750">
              <a:lnSpc>
                <a:spcPct val="120000"/>
              </a:lnSpc>
              <a:spcBef>
                <a:spcPts val="600"/>
              </a:spcBef>
              <a:buFont typeface="Arial" panose="020B0604020202020204" pitchFamily="34" charset="0"/>
              <a:buChar char="•"/>
            </a:pPr>
            <a:r>
              <a:rPr lang="en-CA"/>
              <a:t>All service components will be delivered in Ontario.</a:t>
            </a:r>
            <a:endParaRPr lang="en-CA" sz="7200">
              <a:cs typeface="Arial" panose="020B0604020202020204" pitchFamily="34" charset="0"/>
            </a:endParaRPr>
          </a:p>
          <a:p>
            <a:pPr>
              <a:lnSpc>
                <a:spcPct val="120000"/>
              </a:lnSpc>
              <a:spcBef>
                <a:spcPts val="1200"/>
              </a:spcBef>
            </a:pPr>
            <a:endParaRPr lang="en-US">
              <a:cs typeface="Calibri" panose="020F0502020204030204"/>
            </a:endParaRPr>
          </a:p>
        </p:txBody>
      </p:sp>
      <p:sp>
        <p:nvSpPr>
          <p:cNvPr id="5" name="Slide Number Placeholder 4">
            <a:extLst>
              <a:ext uri="{FF2B5EF4-FFF2-40B4-BE49-F238E27FC236}">
                <a16:creationId xmlns:a16="http://schemas.microsoft.com/office/drawing/2014/main" id="{1F17338B-CD8E-4DFF-B552-70A1BB6F2D89}"/>
              </a:ext>
            </a:extLst>
          </p:cNvPr>
          <p:cNvSpPr>
            <a:spLocks noGrp="1"/>
          </p:cNvSpPr>
          <p:nvPr>
            <p:ph type="sldNum" sz="quarter" idx="12"/>
          </p:nvPr>
        </p:nvSpPr>
        <p:spPr/>
        <p:txBody>
          <a:bodyPr/>
          <a:lstStyle/>
          <a:p>
            <a:fld id="{9CAA33A2-411E-8443-83D0-3263C24E97A5}" type="slidenum">
              <a:rPr lang="en-US" smtClean="0"/>
              <a:pPr/>
              <a:t>12</a:t>
            </a:fld>
            <a:endParaRPr lang="en-US"/>
          </a:p>
        </p:txBody>
      </p:sp>
      <p:sp>
        <p:nvSpPr>
          <p:cNvPr id="6" name="Footer Placeholder 5">
            <a:extLst>
              <a:ext uri="{FF2B5EF4-FFF2-40B4-BE49-F238E27FC236}">
                <a16:creationId xmlns:a16="http://schemas.microsoft.com/office/drawing/2014/main" id="{AE482C26-CB67-465A-A1FA-2E56007F47E6}"/>
              </a:ext>
            </a:extLst>
          </p:cNvPr>
          <p:cNvSpPr>
            <a:spLocks noGrp="1"/>
          </p:cNvSpPr>
          <p:nvPr>
            <p:ph type="ftr" sz="quarter" idx="11"/>
          </p:nvPr>
        </p:nvSpPr>
        <p:spPr>
          <a:xfrm>
            <a:off x="715107" y="6276602"/>
            <a:ext cx="3716216" cy="365125"/>
          </a:xfrm>
        </p:spPr>
        <p:txBody>
          <a:bodyPr/>
          <a:lstStyle/>
          <a:p>
            <a:pPr algn="l"/>
            <a:r>
              <a:rPr lang="en-US"/>
              <a:t>OBTP Stakeholder Webinar </a:t>
            </a:r>
          </a:p>
        </p:txBody>
      </p:sp>
    </p:spTree>
    <p:extLst>
      <p:ext uri="{BB962C8B-B14F-4D97-AF65-F5344CB8AC3E}">
        <p14:creationId xmlns:p14="http://schemas.microsoft.com/office/powerpoint/2010/main" val="3709977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D158CA4-3E92-4ED5-BA6B-DD8EF40C1C65}"/>
              </a:ext>
            </a:extLst>
          </p:cNvPr>
          <p:cNvSpPr>
            <a:spLocks noGrp="1"/>
          </p:cNvSpPr>
          <p:nvPr>
            <p:ph type="title"/>
          </p:nvPr>
        </p:nvSpPr>
        <p:spPr>
          <a:xfrm>
            <a:off x="463061" y="808624"/>
            <a:ext cx="11275647" cy="523220"/>
          </a:xfrm>
        </p:spPr>
        <p:txBody>
          <a:bodyPr>
            <a:normAutofit/>
          </a:bodyPr>
          <a:lstStyle/>
          <a:p>
            <a:r>
              <a:rPr lang="en-US" sz="2000">
                <a:latin typeface="Calibri"/>
                <a:cs typeface="Calibri"/>
              </a:rPr>
              <a:t>PROGRAM CATEGORIES CONT’D</a:t>
            </a:r>
            <a:endParaRPr lang="en-US" sz="2000">
              <a:solidFill>
                <a:srgbClr val="FF0000"/>
              </a:solidFill>
            </a:endParaRPr>
          </a:p>
        </p:txBody>
      </p:sp>
      <p:sp>
        <p:nvSpPr>
          <p:cNvPr id="3" name="Content Placeholder 2">
            <a:extLst>
              <a:ext uri="{FF2B5EF4-FFF2-40B4-BE49-F238E27FC236}">
                <a16:creationId xmlns:a16="http://schemas.microsoft.com/office/drawing/2014/main" id="{ADC5FA0B-12D6-491B-B9F7-CA0B3DB912B4}"/>
              </a:ext>
            </a:extLst>
          </p:cNvPr>
          <p:cNvSpPr>
            <a:spLocks noGrp="1"/>
          </p:cNvSpPr>
          <p:nvPr>
            <p:ph idx="1"/>
          </p:nvPr>
        </p:nvSpPr>
        <p:spPr>
          <a:xfrm>
            <a:off x="463060" y="1606586"/>
            <a:ext cx="11265879" cy="4227683"/>
          </a:xfrm>
        </p:spPr>
        <p:txBody>
          <a:bodyPr vert="horz" lIns="91440" tIns="45720" rIns="91440" bIns="45720" rtlCol="0" anchor="t">
            <a:normAutofit/>
          </a:bodyPr>
          <a:lstStyle/>
          <a:p>
            <a:pPr>
              <a:lnSpc>
                <a:spcPct val="120000"/>
              </a:lnSpc>
              <a:spcBef>
                <a:spcPts val="1200"/>
              </a:spcBef>
            </a:pPr>
            <a:r>
              <a:rPr lang="en-CA" b="1"/>
              <a:t>Participant-facing service components for Service Delivery Projects:</a:t>
            </a:r>
            <a:endParaRPr lang="en-CA"/>
          </a:p>
          <a:p>
            <a:pPr marL="357188" indent="-357188">
              <a:lnSpc>
                <a:spcPct val="120000"/>
              </a:lnSpc>
              <a:spcBef>
                <a:spcPts val="1200"/>
              </a:spcBef>
              <a:buFont typeface="Arial" panose="020B0604020202020204" pitchFamily="34" charset="0"/>
              <a:buChar char="•"/>
            </a:pPr>
            <a:r>
              <a:rPr lang="en-CA"/>
              <a:t>Information and referral to Employment Ontario (EO) and other relevant programs and services</a:t>
            </a:r>
          </a:p>
          <a:p>
            <a:pPr marL="357188" indent="-357188">
              <a:lnSpc>
                <a:spcPct val="120000"/>
              </a:lnSpc>
              <a:spcBef>
                <a:spcPts val="1200"/>
              </a:spcBef>
              <a:buFont typeface="Arial" panose="020B0604020202020204" pitchFamily="34" charset="0"/>
              <a:buChar char="•"/>
            </a:pPr>
            <a:r>
              <a:rPr lang="en-CA"/>
              <a:t>Occupation-focused recruitment (including assessment, orientation and service planning)</a:t>
            </a:r>
          </a:p>
          <a:p>
            <a:pPr marL="357188" indent="-357188">
              <a:lnSpc>
                <a:spcPct val="120000"/>
              </a:lnSpc>
              <a:spcBef>
                <a:spcPts val="1200"/>
              </a:spcBef>
              <a:buFont typeface="Arial" panose="020B0604020202020204" pitchFamily="34" charset="0"/>
              <a:buChar char="•"/>
            </a:pPr>
            <a:r>
              <a:rPr lang="en-CA"/>
              <a:t>Occupation-specific pre-employment services </a:t>
            </a:r>
          </a:p>
          <a:p>
            <a:pPr marL="357188" indent="-357188">
              <a:lnSpc>
                <a:spcPct val="120000"/>
              </a:lnSpc>
              <a:spcBef>
                <a:spcPts val="1200"/>
              </a:spcBef>
              <a:buFont typeface="Arial" panose="020B0604020202020204" pitchFamily="34" charset="0"/>
              <a:buChar char="•"/>
            </a:pPr>
            <a:r>
              <a:rPr lang="en-CA"/>
              <a:t>Occupation-specific essential and technical skills training </a:t>
            </a:r>
          </a:p>
          <a:p>
            <a:pPr marL="357188" indent="-357188">
              <a:lnSpc>
                <a:spcPct val="120000"/>
              </a:lnSpc>
              <a:spcBef>
                <a:spcPts val="1200"/>
              </a:spcBef>
              <a:buFont typeface="Arial" panose="020B0604020202020204" pitchFamily="34" charset="0"/>
              <a:buChar char="•"/>
            </a:pPr>
            <a:r>
              <a:rPr lang="en-CA"/>
              <a:t>Occupation-specific English-as-a-Second language training (Francophone projects only); and workplace culture and communication training</a:t>
            </a:r>
          </a:p>
          <a:p>
            <a:pPr marL="357188" indent="-357188">
              <a:lnSpc>
                <a:spcPct val="120000"/>
              </a:lnSpc>
              <a:spcBef>
                <a:spcPts val="1200"/>
              </a:spcBef>
              <a:buFont typeface="Arial" panose="020B0604020202020204" pitchFamily="34" charset="0"/>
              <a:buChar char="•"/>
            </a:pPr>
            <a:r>
              <a:rPr lang="en-CA"/>
              <a:t>Occupation-specific employment services (including mentoring, job matching and placement)</a:t>
            </a:r>
          </a:p>
          <a:p>
            <a:pPr marL="357188" indent="-357188">
              <a:lnSpc>
                <a:spcPct val="120000"/>
              </a:lnSpc>
              <a:spcBef>
                <a:spcPts val="1200"/>
              </a:spcBef>
              <a:buFont typeface="Arial" panose="020B0604020202020204" pitchFamily="34" charset="0"/>
              <a:buChar char="•"/>
            </a:pPr>
            <a:r>
              <a:rPr lang="en-CA"/>
              <a:t>Sector-focused retention services and ongoing case management (post-employment services)</a:t>
            </a:r>
          </a:p>
          <a:p>
            <a:pPr>
              <a:lnSpc>
                <a:spcPct val="120000"/>
              </a:lnSpc>
              <a:spcBef>
                <a:spcPts val="1200"/>
              </a:spcBef>
            </a:pPr>
            <a:endParaRPr lang="en-US">
              <a:cs typeface="Calibri" panose="020F0502020204030204"/>
            </a:endParaRPr>
          </a:p>
        </p:txBody>
      </p:sp>
      <p:sp>
        <p:nvSpPr>
          <p:cNvPr id="5" name="Slide Number Placeholder 4">
            <a:extLst>
              <a:ext uri="{FF2B5EF4-FFF2-40B4-BE49-F238E27FC236}">
                <a16:creationId xmlns:a16="http://schemas.microsoft.com/office/drawing/2014/main" id="{1F17338B-CD8E-4DFF-B552-70A1BB6F2D89}"/>
              </a:ext>
            </a:extLst>
          </p:cNvPr>
          <p:cNvSpPr>
            <a:spLocks noGrp="1"/>
          </p:cNvSpPr>
          <p:nvPr>
            <p:ph type="sldNum" sz="quarter" idx="12"/>
          </p:nvPr>
        </p:nvSpPr>
        <p:spPr/>
        <p:txBody>
          <a:bodyPr/>
          <a:lstStyle/>
          <a:p>
            <a:fld id="{9CAA33A2-411E-8443-83D0-3263C24E97A5}" type="slidenum">
              <a:rPr lang="en-US" smtClean="0"/>
              <a:pPr/>
              <a:t>13</a:t>
            </a:fld>
            <a:endParaRPr lang="en-US"/>
          </a:p>
        </p:txBody>
      </p:sp>
      <p:sp>
        <p:nvSpPr>
          <p:cNvPr id="9" name="Footer Placeholder 5">
            <a:extLst>
              <a:ext uri="{FF2B5EF4-FFF2-40B4-BE49-F238E27FC236}">
                <a16:creationId xmlns:a16="http://schemas.microsoft.com/office/drawing/2014/main" id="{706BCCC7-8211-4B73-80A0-537D49C47C38}"/>
              </a:ext>
            </a:extLst>
          </p:cNvPr>
          <p:cNvSpPr>
            <a:spLocks noGrp="1"/>
          </p:cNvSpPr>
          <p:nvPr>
            <p:ph type="ftr" sz="quarter" idx="11"/>
          </p:nvPr>
        </p:nvSpPr>
        <p:spPr>
          <a:xfrm>
            <a:off x="715107" y="6276602"/>
            <a:ext cx="3716216" cy="365125"/>
          </a:xfrm>
        </p:spPr>
        <p:txBody>
          <a:bodyPr/>
          <a:lstStyle/>
          <a:p>
            <a:pPr algn="l"/>
            <a:r>
              <a:rPr lang="en-US"/>
              <a:t>OBTP Stakeholder Webinar </a:t>
            </a:r>
          </a:p>
        </p:txBody>
      </p:sp>
    </p:spTree>
    <p:extLst>
      <p:ext uri="{BB962C8B-B14F-4D97-AF65-F5344CB8AC3E}">
        <p14:creationId xmlns:p14="http://schemas.microsoft.com/office/powerpoint/2010/main" val="3497536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D0CD51D-17C1-410B-A619-87FA3160F961}"/>
              </a:ext>
            </a:extLst>
          </p:cNvPr>
          <p:cNvSpPr>
            <a:spLocks noGrp="1"/>
          </p:cNvSpPr>
          <p:nvPr>
            <p:ph type="title"/>
          </p:nvPr>
        </p:nvSpPr>
        <p:spPr>
          <a:xfrm>
            <a:off x="463061" y="808624"/>
            <a:ext cx="11275647" cy="523220"/>
          </a:xfrm>
        </p:spPr>
        <p:txBody>
          <a:bodyPr>
            <a:normAutofit/>
          </a:bodyPr>
          <a:lstStyle/>
          <a:p>
            <a:r>
              <a:rPr lang="en-US" sz="2000">
                <a:latin typeface="Calibri"/>
                <a:cs typeface="Calibri"/>
              </a:rPr>
              <a:t>PROGRAM CATEGORIES CONT’D -2</a:t>
            </a:r>
            <a:endParaRPr lang="en-US" sz="2000">
              <a:solidFill>
                <a:srgbClr val="FF0000"/>
              </a:solidFill>
            </a:endParaRPr>
          </a:p>
        </p:txBody>
      </p:sp>
      <p:sp>
        <p:nvSpPr>
          <p:cNvPr id="3" name="Content Placeholder 2">
            <a:extLst>
              <a:ext uri="{FF2B5EF4-FFF2-40B4-BE49-F238E27FC236}">
                <a16:creationId xmlns:a16="http://schemas.microsoft.com/office/drawing/2014/main" id="{ADC5FA0B-12D6-491B-B9F7-CA0B3DB912B4}"/>
              </a:ext>
            </a:extLst>
          </p:cNvPr>
          <p:cNvSpPr>
            <a:spLocks noGrp="1"/>
          </p:cNvSpPr>
          <p:nvPr>
            <p:ph idx="1"/>
          </p:nvPr>
        </p:nvSpPr>
        <p:spPr>
          <a:xfrm>
            <a:off x="463059" y="1368046"/>
            <a:ext cx="11275647" cy="4426467"/>
          </a:xfrm>
        </p:spPr>
        <p:txBody>
          <a:bodyPr vert="horz" lIns="91440" tIns="45720" rIns="91440" bIns="45720" rtlCol="0" anchor="t">
            <a:normAutofit/>
          </a:bodyPr>
          <a:lstStyle/>
          <a:p>
            <a:pPr lvl="0">
              <a:lnSpc>
                <a:spcPct val="120000"/>
              </a:lnSpc>
            </a:pPr>
            <a:r>
              <a:rPr lang="en-CA" b="1"/>
              <a:t>Category B - Changing the System Projects</a:t>
            </a:r>
          </a:p>
          <a:p>
            <a:pPr marL="285750" indent="-285750">
              <a:lnSpc>
                <a:spcPct val="120000"/>
              </a:lnSpc>
              <a:buFont typeface="Arial" panose="020B0604020202020204" pitchFamily="34" charset="0"/>
              <a:buChar char="•"/>
            </a:pPr>
            <a:r>
              <a:rPr lang="en-CA"/>
              <a:t>OBTP Changing the System projects are one-time initiatives that enhance the fairness and effectiveness of Ontario’s institutions in integrating ITIs into the sector or provincial workforce.</a:t>
            </a:r>
            <a:endParaRPr lang="en-CA">
              <a:cs typeface="Calibri"/>
            </a:endParaRPr>
          </a:p>
          <a:p>
            <a:pPr marL="285750" indent="-285750">
              <a:lnSpc>
                <a:spcPct val="120000"/>
              </a:lnSpc>
              <a:buFont typeface="Arial" panose="020B0604020202020204" pitchFamily="34" charset="0"/>
              <a:buChar char="•"/>
            </a:pPr>
            <a:r>
              <a:rPr lang="en-CA"/>
              <a:t>Such projects do not provide direct service delivery to participants.</a:t>
            </a:r>
            <a:endParaRPr lang="en-CA">
              <a:cs typeface="Calibri" panose="020F0502020204030204"/>
            </a:endParaRPr>
          </a:p>
          <a:p>
            <a:pPr marL="285750" indent="-285750">
              <a:lnSpc>
                <a:spcPct val="120000"/>
              </a:lnSpc>
              <a:buFont typeface="Arial" panose="020B0604020202020204" pitchFamily="34" charset="0"/>
              <a:buChar char="•"/>
            </a:pPr>
            <a:r>
              <a:rPr lang="en-CA"/>
              <a:t>Changing the System Projects with a local focus are not eligible for funding and will be redirected to other relevant programs, e.g., the Ontario Labour Market Partnerships (OLMP).</a:t>
            </a:r>
            <a:endParaRPr lang="en-CA">
              <a:cs typeface="Calibri" panose="020F0502020204030204"/>
            </a:endParaRPr>
          </a:p>
          <a:p>
            <a:pPr marL="285750" indent="-285750">
              <a:lnSpc>
                <a:spcPct val="120000"/>
              </a:lnSpc>
              <a:buFont typeface="Arial" panose="020B0604020202020204" pitchFamily="34" charset="0"/>
              <a:buChar char="•"/>
            </a:pPr>
            <a:r>
              <a:rPr lang="en-CA"/>
              <a:t>Projects targeting systemic change normally involve umbrella or multi-stakeholder organizations to ensure the broad-based support required to achieve systemic and sector-wide impact and outcomes. </a:t>
            </a:r>
            <a:endParaRPr lang="en-CA">
              <a:cs typeface="Calibri" panose="020F0502020204030204"/>
            </a:endParaRPr>
          </a:p>
          <a:p>
            <a:pPr marL="285750" indent="-285750">
              <a:lnSpc>
                <a:spcPct val="120000"/>
              </a:lnSpc>
              <a:buFont typeface="Arial" panose="020B0604020202020204" pitchFamily="34" charset="0"/>
              <a:buChar char="•"/>
            </a:pPr>
            <a:r>
              <a:rPr lang="en-CA"/>
              <a:t>Such initiatives may include projects that assist groups of employers, occupational regulatory bodies, or post-secondary educational institutions to enhance their capacity to integrate ITIs effectively and in a fair and transparent manner.</a:t>
            </a:r>
            <a:endParaRPr lang="en-CA">
              <a:cs typeface="Calibri" panose="020F0502020204030204"/>
            </a:endParaRPr>
          </a:p>
        </p:txBody>
      </p:sp>
      <p:sp>
        <p:nvSpPr>
          <p:cNvPr id="5" name="Slide Number Placeholder 4">
            <a:extLst>
              <a:ext uri="{FF2B5EF4-FFF2-40B4-BE49-F238E27FC236}">
                <a16:creationId xmlns:a16="http://schemas.microsoft.com/office/drawing/2014/main" id="{1F17338B-CD8E-4DFF-B552-70A1BB6F2D89}"/>
              </a:ext>
            </a:extLst>
          </p:cNvPr>
          <p:cNvSpPr>
            <a:spLocks noGrp="1"/>
          </p:cNvSpPr>
          <p:nvPr>
            <p:ph type="sldNum" sz="quarter" idx="12"/>
          </p:nvPr>
        </p:nvSpPr>
        <p:spPr/>
        <p:txBody>
          <a:bodyPr/>
          <a:lstStyle/>
          <a:p>
            <a:fld id="{9CAA33A2-411E-8443-83D0-3263C24E97A5}" type="slidenum">
              <a:rPr lang="en-US" smtClean="0"/>
              <a:pPr/>
              <a:t>14</a:t>
            </a:fld>
            <a:endParaRPr lang="en-US"/>
          </a:p>
        </p:txBody>
      </p:sp>
      <p:sp>
        <p:nvSpPr>
          <p:cNvPr id="9" name="Footer Placeholder 5">
            <a:extLst>
              <a:ext uri="{FF2B5EF4-FFF2-40B4-BE49-F238E27FC236}">
                <a16:creationId xmlns:a16="http://schemas.microsoft.com/office/drawing/2014/main" id="{E2327C8B-E209-4639-BEF1-B6A4DF238F1A}"/>
              </a:ext>
            </a:extLst>
          </p:cNvPr>
          <p:cNvSpPr>
            <a:spLocks noGrp="1"/>
          </p:cNvSpPr>
          <p:nvPr>
            <p:ph type="ftr" sz="quarter" idx="11"/>
          </p:nvPr>
        </p:nvSpPr>
        <p:spPr>
          <a:xfrm>
            <a:off x="715107" y="6276602"/>
            <a:ext cx="3716216" cy="365125"/>
          </a:xfrm>
        </p:spPr>
        <p:txBody>
          <a:bodyPr/>
          <a:lstStyle/>
          <a:p>
            <a:pPr algn="l"/>
            <a:r>
              <a:rPr lang="en-US"/>
              <a:t>OBTP Stakeholder Webinar </a:t>
            </a:r>
          </a:p>
        </p:txBody>
      </p:sp>
    </p:spTree>
    <p:extLst>
      <p:ext uri="{BB962C8B-B14F-4D97-AF65-F5344CB8AC3E}">
        <p14:creationId xmlns:p14="http://schemas.microsoft.com/office/powerpoint/2010/main" val="681035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5E805-5EC3-406D-AD7D-6DAFA1257872}"/>
              </a:ext>
            </a:extLst>
          </p:cNvPr>
          <p:cNvSpPr>
            <a:spLocks noGrp="1"/>
          </p:cNvSpPr>
          <p:nvPr>
            <p:ph type="title"/>
          </p:nvPr>
        </p:nvSpPr>
        <p:spPr/>
        <p:txBody>
          <a:bodyPr>
            <a:normAutofit/>
          </a:bodyPr>
          <a:lstStyle/>
          <a:p>
            <a:r>
              <a:rPr lang="en-CA" sz="2000"/>
              <a:t>ALIGNMENT WITH OTHER GOVERNMENT INITIATIVES</a:t>
            </a:r>
          </a:p>
        </p:txBody>
      </p:sp>
      <p:sp>
        <p:nvSpPr>
          <p:cNvPr id="3" name="Content Placeholder 2">
            <a:extLst>
              <a:ext uri="{FF2B5EF4-FFF2-40B4-BE49-F238E27FC236}">
                <a16:creationId xmlns:a16="http://schemas.microsoft.com/office/drawing/2014/main" id="{B7D99ED8-F464-494C-893D-4FCAD35F775F}"/>
              </a:ext>
            </a:extLst>
          </p:cNvPr>
          <p:cNvSpPr>
            <a:spLocks noGrp="1"/>
          </p:cNvSpPr>
          <p:nvPr>
            <p:ph idx="1"/>
          </p:nvPr>
        </p:nvSpPr>
        <p:spPr>
          <a:xfrm>
            <a:off x="463062" y="1600200"/>
            <a:ext cx="11275645" cy="4334893"/>
          </a:xfrm>
        </p:spPr>
        <p:txBody>
          <a:bodyPr/>
          <a:lstStyle/>
          <a:p>
            <a:pPr marL="285750" lvl="0" indent="-285750">
              <a:buFont typeface="Wingdings" panose="05000000000000000000" pitchFamily="2" charset="2"/>
              <a:buChar char="§"/>
            </a:pPr>
            <a:r>
              <a:rPr lang="en-CA"/>
              <a:t>The Ontario Bridge Training Program is in-scope of the Workforce Development Action Plan along with other Employment Ontario initiatives.</a:t>
            </a:r>
          </a:p>
          <a:p>
            <a:pPr marL="285750" lvl="0" indent="-285750">
              <a:buFont typeface="Wingdings" panose="05000000000000000000" pitchFamily="2" charset="2"/>
              <a:buChar char="§"/>
            </a:pPr>
            <a:r>
              <a:rPr lang="en-CA"/>
              <a:t>As announced in Spring 2020, the government is developing a Workforce Development Action Plan to ensure that Ontario’s changing economy has a secure supply of talented workers – now and in the future. </a:t>
            </a:r>
          </a:p>
          <a:p>
            <a:pPr marL="285750" lvl="0" indent="-285750">
              <a:buFont typeface="Wingdings" panose="05000000000000000000" pitchFamily="2" charset="2"/>
              <a:buChar char="§"/>
            </a:pPr>
            <a:r>
              <a:rPr lang="en-CA"/>
              <a:t>The economic and workforce impacts of the COVID-19 pandemic have highlighted the importance of this work and will be considered as part of the Workforce Development Action Plan, to make our system more robust and adaptable to current labour market conditions.</a:t>
            </a:r>
          </a:p>
          <a:p>
            <a:pPr marL="285750" lvl="0" indent="-285750">
              <a:buFont typeface="Wingdings" panose="05000000000000000000" pitchFamily="2" charset="2"/>
              <a:buChar char="§"/>
            </a:pPr>
            <a:r>
              <a:rPr lang="en-CA"/>
              <a:t>The aim of the Action Plan is to review the ministry’s suite of training programs such as Ontario Bridge Training Program and workforce development features to strengthen the system to achieve better outcomes for businesses, workers and communities. Part of this work will include engagement with key workforce development stakeholders and partners.</a:t>
            </a:r>
          </a:p>
          <a:p>
            <a:endParaRPr lang="en-CA"/>
          </a:p>
        </p:txBody>
      </p:sp>
      <p:sp>
        <p:nvSpPr>
          <p:cNvPr id="5" name="Slide Number Placeholder 4">
            <a:extLst>
              <a:ext uri="{FF2B5EF4-FFF2-40B4-BE49-F238E27FC236}">
                <a16:creationId xmlns:a16="http://schemas.microsoft.com/office/drawing/2014/main" id="{84A70D22-177B-4F69-AEE0-DD4FF486BD98}"/>
              </a:ext>
            </a:extLst>
          </p:cNvPr>
          <p:cNvSpPr>
            <a:spLocks noGrp="1"/>
          </p:cNvSpPr>
          <p:nvPr>
            <p:ph type="sldNum" sz="quarter" idx="12"/>
          </p:nvPr>
        </p:nvSpPr>
        <p:spPr/>
        <p:txBody>
          <a:bodyPr/>
          <a:lstStyle/>
          <a:p>
            <a:fld id="{9CAA33A2-411E-8443-83D0-3263C24E97A5}" type="slidenum">
              <a:rPr lang="en-US" smtClean="0"/>
              <a:pPr/>
              <a:t>15</a:t>
            </a:fld>
            <a:endParaRPr lang="en-US"/>
          </a:p>
        </p:txBody>
      </p:sp>
      <p:sp>
        <p:nvSpPr>
          <p:cNvPr id="6" name="Footer Placeholder 5">
            <a:extLst>
              <a:ext uri="{FF2B5EF4-FFF2-40B4-BE49-F238E27FC236}">
                <a16:creationId xmlns:a16="http://schemas.microsoft.com/office/drawing/2014/main" id="{6B24BDD5-9832-4E58-994F-7D0A1523FAF2}"/>
              </a:ext>
            </a:extLst>
          </p:cNvPr>
          <p:cNvSpPr>
            <a:spLocks noGrp="1"/>
          </p:cNvSpPr>
          <p:nvPr>
            <p:ph type="ftr" sz="quarter" idx="11"/>
          </p:nvPr>
        </p:nvSpPr>
        <p:spPr/>
        <p:txBody>
          <a:bodyPr/>
          <a:lstStyle/>
          <a:p>
            <a:pPr algn="l"/>
            <a:r>
              <a:rPr lang="en-US"/>
              <a:t>OBTP Stakeholder Webinar </a:t>
            </a:r>
          </a:p>
        </p:txBody>
      </p:sp>
    </p:spTree>
    <p:extLst>
      <p:ext uri="{BB962C8B-B14F-4D97-AF65-F5344CB8AC3E}">
        <p14:creationId xmlns:p14="http://schemas.microsoft.com/office/powerpoint/2010/main" val="2417007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AD96F-AB0D-49B3-918E-9463AAF4C616}"/>
              </a:ext>
            </a:extLst>
          </p:cNvPr>
          <p:cNvSpPr>
            <a:spLocks noGrp="1"/>
          </p:cNvSpPr>
          <p:nvPr>
            <p:ph type="title"/>
          </p:nvPr>
        </p:nvSpPr>
        <p:spPr>
          <a:xfrm>
            <a:off x="463060" y="725975"/>
            <a:ext cx="10149563" cy="625642"/>
          </a:xfrm>
        </p:spPr>
        <p:txBody>
          <a:bodyPr>
            <a:normAutofit/>
          </a:bodyPr>
          <a:lstStyle/>
          <a:p>
            <a:r>
              <a:rPr lang="en-US" sz="2000"/>
              <a:t>DISCUSSION POINTS AND PROPOSED ACTIONS</a:t>
            </a:r>
          </a:p>
        </p:txBody>
      </p:sp>
      <p:graphicFrame>
        <p:nvGraphicFramePr>
          <p:cNvPr id="7" name="Table 6">
            <a:extLst>
              <a:ext uri="{FF2B5EF4-FFF2-40B4-BE49-F238E27FC236}">
                <a16:creationId xmlns:a16="http://schemas.microsoft.com/office/drawing/2014/main" id="{8FC56341-2F40-4336-AC9E-1210AB4FCF5B}"/>
              </a:ext>
            </a:extLst>
          </p:cNvPr>
          <p:cNvGraphicFramePr>
            <a:graphicFrameLocks noGrp="1"/>
          </p:cNvGraphicFramePr>
          <p:nvPr>
            <p:extLst>
              <p:ext uri="{D42A27DB-BD31-4B8C-83A1-F6EECF244321}">
                <p14:modId xmlns:p14="http://schemas.microsoft.com/office/powerpoint/2010/main" val="3304218989"/>
              </p:ext>
            </p:extLst>
          </p:nvPr>
        </p:nvGraphicFramePr>
        <p:xfrm>
          <a:off x="463060" y="1131580"/>
          <a:ext cx="11265880" cy="5093395"/>
        </p:xfrm>
        <a:graphic>
          <a:graphicData uri="http://schemas.openxmlformats.org/drawingml/2006/table">
            <a:tbl>
              <a:tblPr firstRow="1" bandRow="1">
                <a:tableStyleId>{21E4AEA4-8DFA-4A89-87EB-49C32662AFE0}</a:tableStyleId>
              </a:tblPr>
              <a:tblGrid>
                <a:gridCol w="2081357">
                  <a:extLst>
                    <a:ext uri="{9D8B030D-6E8A-4147-A177-3AD203B41FA5}">
                      <a16:colId xmlns:a16="http://schemas.microsoft.com/office/drawing/2014/main" val="2570811292"/>
                    </a:ext>
                  </a:extLst>
                </a:gridCol>
                <a:gridCol w="9184523">
                  <a:extLst>
                    <a:ext uri="{9D8B030D-6E8A-4147-A177-3AD203B41FA5}">
                      <a16:colId xmlns:a16="http://schemas.microsoft.com/office/drawing/2014/main" val="2517425885"/>
                    </a:ext>
                  </a:extLst>
                </a:gridCol>
              </a:tblGrid>
              <a:tr h="369696">
                <a:tc>
                  <a:txBody>
                    <a:bodyPr/>
                    <a:lstStyle/>
                    <a:p>
                      <a:pPr algn="l">
                        <a:lnSpc>
                          <a:spcPct val="120000"/>
                        </a:lnSpc>
                        <a:spcAft>
                          <a:spcPts val="600"/>
                        </a:spcAft>
                      </a:pPr>
                      <a:r>
                        <a:rPr lang="en-CA">
                          <a:solidFill>
                            <a:schemeClr val="tx1"/>
                          </a:solidFill>
                        </a:rPr>
                        <a:t>Discussion Point</a:t>
                      </a:r>
                    </a:p>
                  </a:txBody>
                  <a:tcPr>
                    <a:solidFill>
                      <a:srgbClr val="44A7A2"/>
                    </a:solidFill>
                  </a:tcPr>
                </a:tc>
                <a:tc>
                  <a:txBody>
                    <a:bodyPr/>
                    <a:lstStyle/>
                    <a:p>
                      <a:pPr algn="ctr">
                        <a:lnSpc>
                          <a:spcPct val="120000"/>
                        </a:lnSpc>
                        <a:spcAft>
                          <a:spcPts val="600"/>
                        </a:spcAft>
                      </a:pPr>
                      <a:r>
                        <a:rPr lang="en-CA">
                          <a:solidFill>
                            <a:schemeClr val="tx1"/>
                          </a:solidFill>
                        </a:rPr>
                        <a:t>Proposed Actions</a:t>
                      </a:r>
                      <a:endParaRPr lang="en-US">
                        <a:solidFill>
                          <a:schemeClr val="tx1"/>
                        </a:solidFill>
                      </a:endParaRPr>
                    </a:p>
                  </a:txBody>
                  <a:tcPr>
                    <a:solidFill>
                      <a:srgbClr val="44A7A2"/>
                    </a:solidFill>
                  </a:tcPr>
                </a:tc>
                <a:extLst>
                  <a:ext uri="{0D108BD9-81ED-4DB2-BD59-A6C34878D82A}">
                    <a16:rowId xmlns:a16="http://schemas.microsoft.com/office/drawing/2014/main" val="779499089"/>
                  </a:ext>
                </a:extLst>
              </a:tr>
              <a:tr h="2979353">
                <a:tc>
                  <a:txBody>
                    <a:bodyPr/>
                    <a:lstStyle/>
                    <a:p>
                      <a:pPr>
                        <a:lnSpc>
                          <a:spcPct val="120000"/>
                        </a:lnSpc>
                        <a:spcAft>
                          <a:spcPts val="600"/>
                        </a:spcAft>
                      </a:pPr>
                      <a:r>
                        <a:rPr lang="en-US" sz="1800"/>
                        <a:t>Some existing programs may need to adjust foci to meet new ministry objectives</a:t>
                      </a:r>
                      <a:endParaRPr lang="en-CA" sz="1800"/>
                    </a:p>
                  </a:txBody>
                  <a:tcPr>
                    <a:solidFill>
                      <a:srgbClr val="E2F1F0"/>
                    </a:solidFill>
                  </a:tcPr>
                </a:tc>
                <a:tc>
                  <a:txBody>
                    <a:bodyPr/>
                    <a:lstStyle/>
                    <a:p>
                      <a:pPr marL="285750" indent="-285750">
                        <a:lnSpc>
                          <a:spcPct val="120000"/>
                        </a:lnSpc>
                        <a:spcAft>
                          <a:spcPts val="600"/>
                        </a:spcAft>
                        <a:buFont typeface="Arial" panose="020B0604020202020204" pitchFamily="34" charset="0"/>
                        <a:buChar char="•"/>
                      </a:pPr>
                      <a:r>
                        <a:rPr lang="en-US" sz="1800"/>
                        <a:t>The ministry places special </a:t>
                      </a:r>
                      <a:r>
                        <a:rPr lang="en-US" sz="1800" b="1"/>
                        <a:t>focus on </a:t>
                      </a:r>
                      <a:r>
                        <a:rPr lang="en-US" sz="1800"/>
                        <a:t>helping participants find </a:t>
                      </a:r>
                      <a:r>
                        <a:rPr lang="en-US" sz="1800" b="1"/>
                        <a:t>commensurate employment </a:t>
                      </a:r>
                      <a:r>
                        <a:rPr lang="en-US" sz="1800"/>
                        <a:t>in a timely manner.</a:t>
                      </a:r>
                    </a:p>
                    <a:p>
                      <a:pPr marL="285750" indent="-285750">
                        <a:lnSpc>
                          <a:spcPct val="120000"/>
                        </a:lnSpc>
                        <a:spcAft>
                          <a:spcPts val="600"/>
                        </a:spcAft>
                        <a:buFont typeface="Arial" panose="020B0604020202020204" pitchFamily="34" charset="0"/>
                        <a:buChar char="•"/>
                      </a:pPr>
                      <a:r>
                        <a:rPr lang="en-CA" sz="1800"/>
                        <a:t>It is the delivery of a </a:t>
                      </a:r>
                      <a:r>
                        <a:rPr lang="en-CA" sz="1800" b="1"/>
                        <a:t>full spectrum</a:t>
                      </a:r>
                      <a:r>
                        <a:rPr lang="en-CA" sz="1800"/>
                        <a:t> of services (including pre- and post-employment supports, occupation-specific technical skills training, sector-focused retention services, etc.) that help achieve this goal.</a:t>
                      </a:r>
                    </a:p>
                    <a:p>
                      <a:pPr marL="285750" indent="-285750">
                        <a:lnSpc>
                          <a:spcPct val="120000"/>
                        </a:lnSpc>
                        <a:spcAft>
                          <a:spcPts val="600"/>
                        </a:spcAft>
                        <a:buFont typeface="Arial" panose="020B0604020202020204" pitchFamily="34" charset="0"/>
                        <a:buChar char="•"/>
                      </a:pPr>
                      <a:r>
                        <a:rPr lang="en-CA" sz="1800"/>
                        <a:t>Organizations that provide only some components (e.g., career exploration, mentoring) are encouraged </a:t>
                      </a:r>
                      <a:r>
                        <a:rPr lang="en-CA" sz="1800" b="1"/>
                        <a:t>to partner </a:t>
                      </a:r>
                      <a:r>
                        <a:rPr lang="en-CA" sz="1800"/>
                        <a:t>with successful proponents for delivery of their services.</a:t>
                      </a:r>
                    </a:p>
                    <a:p>
                      <a:pPr marL="285750" indent="-285750">
                        <a:lnSpc>
                          <a:spcPct val="120000"/>
                        </a:lnSpc>
                        <a:spcAft>
                          <a:spcPts val="600"/>
                        </a:spcAft>
                        <a:buFont typeface="Arial" panose="020B0604020202020204" pitchFamily="34" charset="0"/>
                        <a:buChar char="•"/>
                      </a:pPr>
                      <a:r>
                        <a:rPr lang="en-CA" sz="1800"/>
                        <a:t>Alternatively, organizations may </a:t>
                      </a:r>
                      <a:r>
                        <a:rPr lang="en-CA" sz="1800" b="1"/>
                        <a:t>explore funding opportunities</a:t>
                      </a:r>
                      <a:r>
                        <a:rPr lang="en-CA" sz="1800"/>
                        <a:t> through other EO programs. </a:t>
                      </a:r>
                    </a:p>
                  </a:txBody>
                  <a:tcPr>
                    <a:solidFill>
                      <a:srgbClr val="E2F1F0"/>
                    </a:solidFill>
                  </a:tcPr>
                </a:tc>
                <a:extLst>
                  <a:ext uri="{0D108BD9-81ED-4DB2-BD59-A6C34878D82A}">
                    <a16:rowId xmlns:a16="http://schemas.microsoft.com/office/drawing/2014/main" val="2855509169"/>
                  </a:ext>
                </a:extLst>
              </a:tr>
              <a:tr h="1592781">
                <a:tc>
                  <a:txBody>
                    <a:bodyPr/>
                    <a:lstStyle/>
                    <a:p>
                      <a:pPr marL="0" marR="0" lvl="0" indent="0" algn="l" rtl="0" eaLnBrk="1" fontAlgn="auto" latinLnBrk="0" hangingPunct="1">
                        <a:lnSpc>
                          <a:spcPct val="120000"/>
                        </a:lnSpc>
                        <a:spcBef>
                          <a:spcPts val="0"/>
                        </a:spcBef>
                        <a:spcAft>
                          <a:spcPts val="600"/>
                        </a:spcAft>
                        <a:buClrTx/>
                        <a:buSzTx/>
                        <a:buFontTx/>
                        <a:buNone/>
                      </a:pPr>
                      <a:r>
                        <a:rPr lang="en-US" sz="1800"/>
                        <a:t>Engagement of employers in smaller and remote communities can be challenging </a:t>
                      </a:r>
                      <a:endParaRPr lang="en-CA" sz="1800"/>
                    </a:p>
                  </a:txBody>
                  <a:tcPr>
                    <a:solidFill>
                      <a:srgbClr val="BEE0DE"/>
                    </a:solidFill>
                  </a:tcPr>
                </a:tc>
                <a:tc>
                  <a:txBody>
                    <a:bodyPr/>
                    <a:lstStyle/>
                    <a:p>
                      <a:pPr marL="285750" marR="0" lvl="0" indent="-285750" algn="l" rtl="0" eaLnBrk="1" fontAlgn="auto" latinLnBrk="0" hangingPunct="1">
                        <a:lnSpc>
                          <a:spcPct val="120000"/>
                        </a:lnSpc>
                        <a:spcBef>
                          <a:spcPts val="0"/>
                        </a:spcBef>
                        <a:spcAft>
                          <a:spcPts val="600"/>
                        </a:spcAft>
                        <a:buClrTx/>
                        <a:buSzTx/>
                        <a:buFont typeface="Arial"/>
                        <a:buChar char="•"/>
                      </a:pPr>
                      <a:r>
                        <a:rPr lang="en-US" sz="1800" dirty="0"/>
                        <a:t>The ministry is interested in more projects delivering services in smaller and remote communities and encourages successful proponents to work collaboratively with </a:t>
                      </a:r>
                      <a:r>
                        <a:rPr lang="en-US" sz="1800" b="1" dirty="0"/>
                        <a:t>local organizations </a:t>
                      </a:r>
                      <a:r>
                        <a:rPr lang="en-US" sz="1800" dirty="0"/>
                        <a:t>to leverage </a:t>
                      </a:r>
                      <a:r>
                        <a:rPr lang="en-US" sz="1800" dirty="0" err="1"/>
                        <a:t>labour</a:t>
                      </a:r>
                      <a:r>
                        <a:rPr lang="en-US" sz="1800" dirty="0"/>
                        <a:t> market insight/gaps and industry demands, notably in small and remote communities, including seeking mentorship and placement opportunities. </a:t>
                      </a:r>
                      <a:endParaRPr lang="en-CA" sz="1800" dirty="0"/>
                    </a:p>
                  </a:txBody>
                  <a:tcPr>
                    <a:solidFill>
                      <a:srgbClr val="BEE0DE"/>
                    </a:solidFill>
                  </a:tcPr>
                </a:tc>
                <a:extLst>
                  <a:ext uri="{0D108BD9-81ED-4DB2-BD59-A6C34878D82A}">
                    <a16:rowId xmlns:a16="http://schemas.microsoft.com/office/drawing/2014/main" val="2545516720"/>
                  </a:ext>
                </a:extLst>
              </a:tr>
            </a:tbl>
          </a:graphicData>
        </a:graphic>
      </p:graphicFrame>
      <p:sp>
        <p:nvSpPr>
          <p:cNvPr id="5" name="Slide Number Placeholder 4">
            <a:extLst>
              <a:ext uri="{FF2B5EF4-FFF2-40B4-BE49-F238E27FC236}">
                <a16:creationId xmlns:a16="http://schemas.microsoft.com/office/drawing/2014/main" id="{1F17338B-CD8E-4DFF-B552-70A1BB6F2D89}"/>
              </a:ext>
            </a:extLst>
          </p:cNvPr>
          <p:cNvSpPr>
            <a:spLocks noGrp="1"/>
          </p:cNvSpPr>
          <p:nvPr>
            <p:ph type="sldNum" sz="quarter" idx="12"/>
          </p:nvPr>
        </p:nvSpPr>
        <p:spPr/>
        <p:txBody>
          <a:bodyPr/>
          <a:lstStyle/>
          <a:p>
            <a:fld id="{9CAA33A2-411E-8443-83D0-3263C24E97A5}" type="slidenum">
              <a:rPr lang="en-US" smtClean="0"/>
              <a:pPr/>
              <a:t>16</a:t>
            </a:fld>
            <a:endParaRPr lang="en-US"/>
          </a:p>
        </p:txBody>
      </p:sp>
      <p:sp>
        <p:nvSpPr>
          <p:cNvPr id="8" name="Footer Placeholder 5">
            <a:extLst>
              <a:ext uri="{FF2B5EF4-FFF2-40B4-BE49-F238E27FC236}">
                <a16:creationId xmlns:a16="http://schemas.microsoft.com/office/drawing/2014/main" id="{EFA2EABC-9E48-4668-B5B9-05D7BE027702}"/>
              </a:ext>
            </a:extLst>
          </p:cNvPr>
          <p:cNvSpPr>
            <a:spLocks noGrp="1"/>
          </p:cNvSpPr>
          <p:nvPr>
            <p:ph type="ftr" sz="quarter" idx="11"/>
          </p:nvPr>
        </p:nvSpPr>
        <p:spPr>
          <a:xfrm>
            <a:off x="715107" y="6276602"/>
            <a:ext cx="3716216" cy="365125"/>
          </a:xfrm>
        </p:spPr>
        <p:txBody>
          <a:bodyPr/>
          <a:lstStyle/>
          <a:p>
            <a:pPr algn="l"/>
            <a:r>
              <a:rPr lang="en-US"/>
              <a:t>OBTP Stakeholder Webinar </a:t>
            </a:r>
          </a:p>
        </p:txBody>
      </p:sp>
    </p:spTree>
    <p:extLst>
      <p:ext uri="{BB962C8B-B14F-4D97-AF65-F5344CB8AC3E}">
        <p14:creationId xmlns:p14="http://schemas.microsoft.com/office/powerpoint/2010/main" val="4076358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BECEB5F-F079-413F-8B54-0FE3C5DCCA95}"/>
              </a:ext>
            </a:extLst>
          </p:cNvPr>
          <p:cNvSpPr>
            <a:spLocks noGrp="1"/>
          </p:cNvSpPr>
          <p:nvPr>
            <p:ph type="title"/>
          </p:nvPr>
        </p:nvSpPr>
        <p:spPr>
          <a:xfrm>
            <a:off x="463060" y="725975"/>
            <a:ext cx="10149563" cy="625642"/>
          </a:xfrm>
        </p:spPr>
        <p:txBody>
          <a:bodyPr>
            <a:normAutofit/>
          </a:bodyPr>
          <a:lstStyle/>
          <a:p>
            <a:r>
              <a:rPr lang="en-US" sz="2000"/>
              <a:t>DISCUSSION POINTS AND PROPOSED ACTIONS CONT’D</a:t>
            </a:r>
          </a:p>
        </p:txBody>
      </p:sp>
      <p:graphicFrame>
        <p:nvGraphicFramePr>
          <p:cNvPr id="7" name="Table 6">
            <a:extLst>
              <a:ext uri="{FF2B5EF4-FFF2-40B4-BE49-F238E27FC236}">
                <a16:creationId xmlns:a16="http://schemas.microsoft.com/office/drawing/2014/main" id="{8FC56341-2F40-4336-AC9E-1210AB4FCF5B}"/>
              </a:ext>
            </a:extLst>
          </p:cNvPr>
          <p:cNvGraphicFramePr>
            <a:graphicFrameLocks noGrp="1"/>
          </p:cNvGraphicFramePr>
          <p:nvPr>
            <p:extLst>
              <p:ext uri="{D42A27DB-BD31-4B8C-83A1-F6EECF244321}">
                <p14:modId xmlns:p14="http://schemas.microsoft.com/office/powerpoint/2010/main" val="179751877"/>
              </p:ext>
            </p:extLst>
          </p:nvPr>
        </p:nvGraphicFramePr>
        <p:xfrm>
          <a:off x="463060" y="1203159"/>
          <a:ext cx="11148778" cy="4997801"/>
        </p:xfrm>
        <a:graphic>
          <a:graphicData uri="http://schemas.openxmlformats.org/drawingml/2006/table">
            <a:tbl>
              <a:tblPr firstRow="1" bandRow="1">
                <a:tableStyleId>{21E4AEA4-8DFA-4A89-87EB-49C32662AFE0}</a:tableStyleId>
              </a:tblPr>
              <a:tblGrid>
                <a:gridCol w="3174500">
                  <a:extLst>
                    <a:ext uri="{9D8B030D-6E8A-4147-A177-3AD203B41FA5}">
                      <a16:colId xmlns:a16="http://schemas.microsoft.com/office/drawing/2014/main" val="2570811292"/>
                    </a:ext>
                  </a:extLst>
                </a:gridCol>
                <a:gridCol w="7974278">
                  <a:extLst>
                    <a:ext uri="{9D8B030D-6E8A-4147-A177-3AD203B41FA5}">
                      <a16:colId xmlns:a16="http://schemas.microsoft.com/office/drawing/2014/main" val="2517425885"/>
                    </a:ext>
                  </a:extLst>
                </a:gridCol>
              </a:tblGrid>
              <a:tr h="427071">
                <a:tc>
                  <a:txBody>
                    <a:bodyPr/>
                    <a:lstStyle/>
                    <a:p>
                      <a:pPr algn="ctr">
                        <a:lnSpc>
                          <a:spcPct val="120000"/>
                        </a:lnSpc>
                        <a:spcAft>
                          <a:spcPts val="600"/>
                        </a:spcAft>
                      </a:pPr>
                      <a:r>
                        <a:rPr lang="en-CA"/>
                        <a:t>Discussion Point</a:t>
                      </a:r>
                    </a:p>
                  </a:txBody>
                  <a:tcPr>
                    <a:solidFill>
                      <a:srgbClr val="44A7A2">
                        <a:alpha val="75000"/>
                      </a:srgbClr>
                    </a:solidFill>
                  </a:tcPr>
                </a:tc>
                <a:tc>
                  <a:txBody>
                    <a:bodyPr/>
                    <a:lstStyle/>
                    <a:p>
                      <a:pPr algn="ctr">
                        <a:lnSpc>
                          <a:spcPct val="120000"/>
                        </a:lnSpc>
                        <a:spcAft>
                          <a:spcPts val="600"/>
                        </a:spcAft>
                      </a:pPr>
                      <a:r>
                        <a:rPr lang="en-CA"/>
                        <a:t>Proposed Actions</a:t>
                      </a:r>
                      <a:endParaRPr lang="en-US"/>
                    </a:p>
                  </a:txBody>
                  <a:tcPr>
                    <a:solidFill>
                      <a:srgbClr val="44A7A2">
                        <a:alpha val="75000"/>
                      </a:srgbClr>
                    </a:solidFill>
                  </a:tcPr>
                </a:tc>
                <a:extLst>
                  <a:ext uri="{0D108BD9-81ED-4DB2-BD59-A6C34878D82A}">
                    <a16:rowId xmlns:a16="http://schemas.microsoft.com/office/drawing/2014/main" val="779499089"/>
                  </a:ext>
                </a:extLst>
              </a:tr>
              <a:tr h="2326444">
                <a:tc>
                  <a:txBody>
                    <a:bodyPr/>
                    <a:lstStyle/>
                    <a:p>
                      <a:pPr>
                        <a:lnSpc>
                          <a:spcPct val="120000"/>
                        </a:lnSpc>
                        <a:spcAft>
                          <a:spcPts val="600"/>
                        </a:spcAft>
                      </a:pPr>
                      <a:r>
                        <a:rPr lang="en-US" sz="1800"/>
                        <a:t>Online-only delivery can be challenging for some participants, and for the service delivery of some program components (simulation labs, placements, language testing, etc.)</a:t>
                      </a:r>
                    </a:p>
                  </a:txBody>
                  <a:tcPr>
                    <a:solidFill>
                      <a:srgbClr val="44A7A2">
                        <a:alpha val="14000"/>
                      </a:srgbClr>
                    </a:solidFill>
                  </a:tcPr>
                </a:tc>
                <a:tc>
                  <a:txBody>
                    <a:bodyPr/>
                    <a:lstStyle/>
                    <a:p>
                      <a:pPr marL="285750" indent="-285750">
                        <a:lnSpc>
                          <a:spcPct val="120000"/>
                        </a:lnSpc>
                        <a:spcAft>
                          <a:spcPts val="600"/>
                        </a:spcAft>
                        <a:buFont typeface="Arial" panose="020B0604020202020204" pitchFamily="34" charset="0"/>
                        <a:buChar char="•"/>
                      </a:pPr>
                      <a:r>
                        <a:rPr lang="en-CA" sz="1800" kern="1200">
                          <a:solidFill>
                            <a:schemeClr val="dk1"/>
                          </a:solidFill>
                          <a:effectLst/>
                          <a:latin typeface="+mn-lt"/>
                          <a:ea typeface="+mn-ea"/>
                          <a:cs typeface="+mn-cs"/>
                        </a:rPr>
                        <a:t>To improve access to bridge training, the ministry encourages service providers to use </a:t>
                      </a:r>
                      <a:r>
                        <a:rPr lang="en-CA" sz="1800" b="1" kern="1200">
                          <a:solidFill>
                            <a:schemeClr val="dk1"/>
                          </a:solidFill>
                          <a:effectLst/>
                          <a:latin typeface="+mn-lt"/>
                          <a:ea typeface="+mn-ea"/>
                          <a:cs typeface="+mn-cs"/>
                        </a:rPr>
                        <a:t>blended delivery modes</a:t>
                      </a:r>
                      <a:r>
                        <a:rPr lang="en-CA" sz="1800" kern="1200">
                          <a:solidFill>
                            <a:schemeClr val="dk1"/>
                          </a:solidFill>
                          <a:effectLst/>
                          <a:latin typeface="+mn-lt"/>
                          <a:ea typeface="+mn-ea"/>
                          <a:cs typeface="+mn-cs"/>
                        </a:rPr>
                        <a:t>, where feasible, including </a:t>
                      </a:r>
                      <a:r>
                        <a:rPr lang="en-CA" sz="1800" b="1" kern="1200">
                          <a:solidFill>
                            <a:schemeClr val="dk1"/>
                          </a:solidFill>
                          <a:effectLst/>
                          <a:latin typeface="+mn-lt"/>
                          <a:ea typeface="+mn-ea"/>
                          <a:cs typeface="+mn-cs"/>
                        </a:rPr>
                        <a:t>in-person, online training and through a combination of in-person and online </a:t>
                      </a:r>
                      <a:r>
                        <a:rPr lang="en-CA" sz="1800" kern="1200">
                          <a:solidFill>
                            <a:schemeClr val="dk1"/>
                          </a:solidFill>
                          <a:effectLst/>
                          <a:latin typeface="+mn-lt"/>
                          <a:ea typeface="+mn-ea"/>
                          <a:cs typeface="+mn-cs"/>
                        </a:rPr>
                        <a:t>m</a:t>
                      </a:r>
                      <a:r>
                        <a:rPr lang="en-CA" sz="1800" kern="1200">
                          <a:solidFill>
                            <a:schemeClr val="tx1"/>
                          </a:solidFill>
                          <a:effectLst/>
                          <a:latin typeface="+mn-lt"/>
                          <a:ea typeface="+mn-ea"/>
                          <a:cs typeface="+mn-cs"/>
                        </a:rPr>
                        <a:t>ethods of delivery.</a:t>
                      </a:r>
                      <a:endParaRPr lang="en-CA" sz="1800">
                        <a:solidFill>
                          <a:schemeClr val="tx1"/>
                        </a:solidFill>
                      </a:endParaRPr>
                    </a:p>
                  </a:txBody>
                  <a:tcPr>
                    <a:solidFill>
                      <a:srgbClr val="44A7A2">
                        <a:alpha val="14000"/>
                      </a:srgbClr>
                    </a:solidFill>
                  </a:tcPr>
                </a:tc>
                <a:extLst>
                  <a:ext uri="{0D108BD9-81ED-4DB2-BD59-A6C34878D82A}">
                    <a16:rowId xmlns:a16="http://schemas.microsoft.com/office/drawing/2014/main" val="2003557056"/>
                  </a:ext>
                </a:extLst>
              </a:tr>
              <a:tr h="2135358">
                <a:tc>
                  <a:txBody>
                    <a:bodyPr/>
                    <a:lstStyle/>
                    <a:p>
                      <a:pPr>
                        <a:lnSpc>
                          <a:spcPct val="120000"/>
                        </a:lnSpc>
                        <a:spcAft>
                          <a:spcPts val="600"/>
                        </a:spcAft>
                      </a:pPr>
                      <a:r>
                        <a:rPr lang="en-US" sz="1800"/>
                        <a:t>Some service providers may have challenges in providing a full spectrum of employment supports and /or developing and delivering technical training</a:t>
                      </a:r>
                      <a:endParaRPr lang="en-CA" sz="1800"/>
                    </a:p>
                  </a:txBody>
                  <a:tcPr>
                    <a:solidFill>
                      <a:srgbClr val="BEE0DE"/>
                    </a:solidFill>
                  </a:tcPr>
                </a:tc>
                <a:tc>
                  <a:txBody>
                    <a:bodyPr/>
                    <a:lstStyle/>
                    <a:p>
                      <a:pPr marL="285750" lvl="0" indent="-285750">
                        <a:lnSpc>
                          <a:spcPct val="120000"/>
                        </a:lnSpc>
                        <a:spcAft>
                          <a:spcPts val="600"/>
                        </a:spcAft>
                        <a:buFont typeface="Arial" panose="020B0604020202020204" pitchFamily="34" charset="0"/>
                        <a:buChar char="•"/>
                      </a:pPr>
                      <a:r>
                        <a:rPr lang="en-CA" sz="1800" kern="1200" dirty="0">
                          <a:solidFill>
                            <a:schemeClr val="dk1"/>
                          </a:solidFill>
                          <a:latin typeface="+mn-lt"/>
                          <a:ea typeface="+mn-ea"/>
                          <a:cs typeface="+mn-cs"/>
                        </a:rPr>
                        <a:t>The ministry encourages development of </a:t>
                      </a:r>
                      <a:r>
                        <a:rPr lang="en-CA" sz="1800" b="1" kern="1200" dirty="0">
                          <a:solidFill>
                            <a:schemeClr val="dk1"/>
                          </a:solidFill>
                          <a:latin typeface="+mn-lt"/>
                          <a:ea typeface="+mn-ea"/>
                          <a:cs typeface="+mn-cs"/>
                        </a:rPr>
                        <a:t>partnerships </a:t>
                      </a:r>
                      <a:r>
                        <a:rPr lang="en-CA" sz="1800" kern="1200" dirty="0">
                          <a:solidFill>
                            <a:schemeClr val="dk1"/>
                          </a:solidFill>
                          <a:latin typeface="+mn-lt"/>
                          <a:ea typeface="+mn-ea"/>
                          <a:cs typeface="+mn-cs"/>
                        </a:rPr>
                        <a:t>among stakeholders to </a:t>
                      </a:r>
                      <a:r>
                        <a:rPr lang="en-CA" sz="1800" kern="1200" dirty="0">
                          <a:solidFill>
                            <a:schemeClr val="dk1"/>
                          </a:solidFill>
                          <a:effectLst/>
                          <a:latin typeface="+mn-lt"/>
                          <a:ea typeface="+mn-ea"/>
                          <a:cs typeface="+mn-cs"/>
                        </a:rPr>
                        <a:t>improve employment outcomes and training service coordination:</a:t>
                      </a:r>
                    </a:p>
                    <a:p>
                      <a:pPr marL="742950" marR="0" lvl="1" indent="-285750" algn="l" defTabSz="914400" rtl="0" eaLnBrk="1" fontAlgn="auto" latinLnBrk="0" hangingPunct="1">
                        <a:lnSpc>
                          <a:spcPct val="120000"/>
                        </a:lnSpc>
                        <a:spcBef>
                          <a:spcPts val="0"/>
                        </a:spcBef>
                        <a:spcAft>
                          <a:spcPts val="600"/>
                        </a:spcAft>
                        <a:buClrTx/>
                        <a:buSzTx/>
                        <a:buFont typeface="Courier New" panose="02070309020205020404" pitchFamily="49" charset="0"/>
                        <a:buChar char="o"/>
                        <a:tabLst/>
                        <a:defRPr/>
                      </a:pPr>
                      <a:r>
                        <a:rPr lang="en-CA" sz="1800" kern="1200" dirty="0">
                          <a:solidFill>
                            <a:schemeClr val="dk1"/>
                          </a:solidFill>
                          <a:effectLst/>
                          <a:latin typeface="+mn-lt"/>
                          <a:ea typeface="+mn-ea"/>
                          <a:cs typeface="+mn-cs"/>
                        </a:rPr>
                        <a:t>E.g. employment services, including mentoring, can be delivered </a:t>
                      </a:r>
                      <a:r>
                        <a:rPr lang="en-CA" sz="1800" b="1" kern="1200" dirty="0">
                          <a:solidFill>
                            <a:schemeClr val="dk1"/>
                          </a:solidFill>
                          <a:effectLst/>
                          <a:latin typeface="+mn-lt"/>
                          <a:ea typeface="+mn-ea"/>
                          <a:cs typeface="+mn-cs"/>
                        </a:rPr>
                        <a:t>directly </a:t>
                      </a:r>
                      <a:r>
                        <a:rPr lang="en-CA" sz="1800" kern="1200" dirty="0">
                          <a:solidFill>
                            <a:schemeClr val="dk1"/>
                          </a:solidFill>
                          <a:effectLst/>
                          <a:latin typeface="+mn-lt"/>
                          <a:ea typeface="+mn-ea"/>
                          <a:cs typeface="+mn-cs"/>
                        </a:rPr>
                        <a:t>by the applicant organization or </a:t>
                      </a:r>
                      <a:r>
                        <a:rPr lang="en-CA" sz="1800" b="1" kern="1200" dirty="0">
                          <a:solidFill>
                            <a:schemeClr val="dk1"/>
                          </a:solidFill>
                          <a:effectLst/>
                          <a:latin typeface="+mn-lt"/>
                          <a:ea typeface="+mn-ea"/>
                          <a:cs typeface="+mn-cs"/>
                        </a:rPr>
                        <a:t>by a partner </a:t>
                      </a:r>
                      <a:r>
                        <a:rPr lang="en-CA" sz="1800" kern="1200" dirty="0">
                          <a:solidFill>
                            <a:schemeClr val="dk1"/>
                          </a:solidFill>
                          <a:effectLst/>
                          <a:latin typeface="+mn-lt"/>
                          <a:ea typeface="+mn-ea"/>
                          <a:cs typeface="+mn-cs"/>
                        </a:rPr>
                        <a:t>organization</a:t>
                      </a:r>
                      <a:endParaRPr lang="en-CA" sz="1800" kern="1200" dirty="0">
                        <a:solidFill>
                          <a:schemeClr val="dk1"/>
                        </a:solidFill>
                        <a:latin typeface="+mn-lt"/>
                        <a:ea typeface="+mn-ea"/>
                        <a:cs typeface="+mn-cs"/>
                      </a:endParaRPr>
                    </a:p>
                    <a:p>
                      <a:pPr marL="742950" lvl="1" indent="-285750">
                        <a:lnSpc>
                          <a:spcPct val="120000"/>
                        </a:lnSpc>
                        <a:spcAft>
                          <a:spcPts val="600"/>
                        </a:spcAft>
                        <a:buFont typeface="Courier New" panose="02070309020205020404" pitchFamily="49" charset="0"/>
                        <a:buChar char="o"/>
                      </a:pPr>
                      <a:r>
                        <a:rPr lang="en-CA" sz="1800" kern="1200" dirty="0">
                          <a:solidFill>
                            <a:schemeClr val="dk1"/>
                          </a:solidFill>
                          <a:effectLst/>
                          <a:latin typeface="+mn-lt"/>
                          <a:ea typeface="+mn-ea"/>
                          <a:cs typeface="+mn-cs"/>
                        </a:rPr>
                        <a:t>Non-post-secondary organizations can offer technical training </a:t>
                      </a:r>
                      <a:r>
                        <a:rPr lang="en-CA" sz="1800" b="1" kern="1200" dirty="0">
                          <a:solidFill>
                            <a:schemeClr val="dk1"/>
                          </a:solidFill>
                          <a:effectLst/>
                          <a:latin typeface="+mn-lt"/>
                          <a:ea typeface="+mn-ea"/>
                          <a:cs typeface="+mn-cs"/>
                        </a:rPr>
                        <a:t>directly</a:t>
                      </a:r>
                      <a:r>
                        <a:rPr lang="en-CA" sz="1800" kern="1200" dirty="0">
                          <a:solidFill>
                            <a:schemeClr val="dk1"/>
                          </a:solidFill>
                          <a:effectLst/>
                          <a:latin typeface="+mn-lt"/>
                          <a:ea typeface="+mn-ea"/>
                          <a:cs typeface="+mn-cs"/>
                        </a:rPr>
                        <a:t> or </a:t>
                      </a:r>
                      <a:r>
                        <a:rPr lang="en-CA" sz="1800" b="1" kern="1200" dirty="0">
                          <a:solidFill>
                            <a:schemeClr val="dk1"/>
                          </a:solidFill>
                          <a:effectLst/>
                          <a:latin typeface="+mn-lt"/>
                          <a:ea typeface="+mn-ea"/>
                          <a:cs typeface="+mn-cs"/>
                        </a:rPr>
                        <a:t>in partnership </a:t>
                      </a:r>
                      <a:r>
                        <a:rPr lang="en-CA" sz="1800" kern="1200" dirty="0">
                          <a:solidFill>
                            <a:schemeClr val="dk1"/>
                          </a:solidFill>
                          <a:effectLst/>
                          <a:latin typeface="+mn-lt"/>
                          <a:ea typeface="+mn-ea"/>
                          <a:cs typeface="+mn-cs"/>
                        </a:rPr>
                        <a:t>with a public college or university</a:t>
                      </a:r>
                    </a:p>
                  </a:txBody>
                  <a:tcPr>
                    <a:solidFill>
                      <a:srgbClr val="BEE0DE"/>
                    </a:solidFill>
                  </a:tcPr>
                </a:tc>
                <a:extLst>
                  <a:ext uri="{0D108BD9-81ED-4DB2-BD59-A6C34878D82A}">
                    <a16:rowId xmlns:a16="http://schemas.microsoft.com/office/drawing/2014/main" val="2696263029"/>
                  </a:ext>
                </a:extLst>
              </a:tr>
            </a:tbl>
          </a:graphicData>
        </a:graphic>
      </p:graphicFrame>
      <p:sp>
        <p:nvSpPr>
          <p:cNvPr id="5" name="Slide Number Placeholder 4">
            <a:extLst>
              <a:ext uri="{FF2B5EF4-FFF2-40B4-BE49-F238E27FC236}">
                <a16:creationId xmlns:a16="http://schemas.microsoft.com/office/drawing/2014/main" id="{1F17338B-CD8E-4DFF-B552-70A1BB6F2D89}"/>
              </a:ext>
            </a:extLst>
          </p:cNvPr>
          <p:cNvSpPr>
            <a:spLocks noGrp="1"/>
          </p:cNvSpPr>
          <p:nvPr>
            <p:ph type="sldNum" sz="quarter" idx="12"/>
          </p:nvPr>
        </p:nvSpPr>
        <p:spPr/>
        <p:txBody>
          <a:bodyPr/>
          <a:lstStyle/>
          <a:p>
            <a:fld id="{9CAA33A2-411E-8443-83D0-3263C24E97A5}" type="slidenum">
              <a:rPr lang="en-US" smtClean="0"/>
              <a:pPr/>
              <a:t>17</a:t>
            </a:fld>
            <a:endParaRPr lang="en-US"/>
          </a:p>
        </p:txBody>
      </p:sp>
      <p:sp>
        <p:nvSpPr>
          <p:cNvPr id="9" name="Footer Placeholder 5">
            <a:extLst>
              <a:ext uri="{FF2B5EF4-FFF2-40B4-BE49-F238E27FC236}">
                <a16:creationId xmlns:a16="http://schemas.microsoft.com/office/drawing/2014/main" id="{4B426545-C546-4874-8E53-F8FE5ADC4803}"/>
              </a:ext>
            </a:extLst>
          </p:cNvPr>
          <p:cNvSpPr>
            <a:spLocks noGrp="1"/>
          </p:cNvSpPr>
          <p:nvPr>
            <p:ph type="ftr" sz="quarter" idx="11"/>
          </p:nvPr>
        </p:nvSpPr>
        <p:spPr>
          <a:xfrm>
            <a:off x="715107" y="6276602"/>
            <a:ext cx="3716216" cy="365125"/>
          </a:xfrm>
        </p:spPr>
        <p:txBody>
          <a:bodyPr/>
          <a:lstStyle/>
          <a:p>
            <a:pPr algn="l"/>
            <a:r>
              <a:rPr lang="en-US"/>
              <a:t>OBTP Stakeholder Webinar </a:t>
            </a:r>
          </a:p>
        </p:txBody>
      </p:sp>
    </p:spTree>
    <p:extLst>
      <p:ext uri="{BB962C8B-B14F-4D97-AF65-F5344CB8AC3E}">
        <p14:creationId xmlns:p14="http://schemas.microsoft.com/office/powerpoint/2010/main" val="3759151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62884-B750-404C-AA42-7E0865E84FDD}"/>
              </a:ext>
            </a:extLst>
          </p:cNvPr>
          <p:cNvSpPr>
            <a:spLocks noGrp="1"/>
          </p:cNvSpPr>
          <p:nvPr>
            <p:ph type="title"/>
          </p:nvPr>
        </p:nvSpPr>
        <p:spPr>
          <a:xfrm>
            <a:off x="715106" y="2262289"/>
            <a:ext cx="3716215" cy="1166711"/>
          </a:xfrm>
        </p:spPr>
        <p:txBody>
          <a:bodyPr anchor="b">
            <a:normAutofit fontScale="90000"/>
          </a:bodyPr>
          <a:lstStyle/>
          <a:p>
            <a:r>
              <a:rPr lang="en-US"/>
              <a:t>Questions and Answers – Program Components, </a:t>
            </a:r>
            <a:endParaRPr lang="en-CA"/>
          </a:p>
        </p:txBody>
      </p:sp>
      <p:sp>
        <p:nvSpPr>
          <p:cNvPr id="5" name="Slide Number Placeholder 4">
            <a:extLst>
              <a:ext uri="{FF2B5EF4-FFF2-40B4-BE49-F238E27FC236}">
                <a16:creationId xmlns:a16="http://schemas.microsoft.com/office/drawing/2014/main" id="{0A861998-B461-4BFA-9D99-41015F16C635}"/>
              </a:ext>
            </a:extLst>
          </p:cNvPr>
          <p:cNvSpPr>
            <a:spLocks noGrp="1"/>
          </p:cNvSpPr>
          <p:nvPr>
            <p:ph type="sldNum" sz="quarter" idx="12"/>
          </p:nvPr>
        </p:nvSpPr>
        <p:spPr>
          <a:xfrm>
            <a:off x="499695" y="6278401"/>
            <a:ext cx="514800" cy="365125"/>
          </a:xfrm>
        </p:spPr>
        <p:txBody>
          <a:bodyPr anchor="ctr">
            <a:normAutofit/>
          </a:bodyPr>
          <a:lstStyle/>
          <a:p>
            <a:pPr>
              <a:spcAft>
                <a:spcPts val="600"/>
              </a:spcAft>
            </a:pPr>
            <a:fld id="{9CAA33A2-411E-8443-83D0-3263C24E97A5}" type="slidenum">
              <a:rPr lang="en-US" smtClean="0"/>
              <a:pPr>
                <a:spcAft>
                  <a:spcPts val="600"/>
                </a:spcAft>
              </a:pPr>
              <a:t>18</a:t>
            </a:fld>
            <a:endParaRPr lang="en-US"/>
          </a:p>
        </p:txBody>
      </p:sp>
      <p:sp>
        <p:nvSpPr>
          <p:cNvPr id="7" name="Footer Placeholder 5">
            <a:extLst>
              <a:ext uri="{FF2B5EF4-FFF2-40B4-BE49-F238E27FC236}">
                <a16:creationId xmlns:a16="http://schemas.microsoft.com/office/drawing/2014/main" id="{00FB65BC-B22A-4B98-AF78-D6B08E60495B}"/>
              </a:ext>
            </a:extLst>
          </p:cNvPr>
          <p:cNvSpPr>
            <a:spLocks noGrp="1"/>
          </p:cNvSpPr>
          <p:nvPr>
            <p:ph type="ftr" sz="quarter" idx="11"/>
          </p:nvPr>
        </p:nvSpPr>
        <p:spPr>
          <a:xfrm>
            <a:off x="715107" y="6276602"/>
            <a:ext cx="3716216" cy="365125"/>
          </a:xfrm>
        </p:spPr>
        <p:txBody>
          <a:bodyPr/>
          <a:lstStyle/>
          <a:p>
            <a:pPr algn="l"/>
            <a:r>
              <a:rPr lang="en-US"/>
              <a:t>OBTP Stakeholder Webinar </a:t>
            </a:r>
          </a:p>
        </p:txBody>
      </p:sp>
    </p:spTree>
    <p:extLst>
      <p:ext uri="{BB962C8B-B14F-4D97-AF65-F5344CB8AC3E}">
        <p14:creationId xmlns:p14="http://schemas.microsoft.com/office/powerpoint/2010/main" val="1564957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62884-B750-404C-AA42-7E0865E84FDD}"/>
              </a:ext>
            </a:extLst>
          </p:cNvPr>
          <p:cNvSpPr>
            <a:spLocks noGrp="1"/>
          </p:cNvSpPr>
          <p:nvPr>
            <p:ph type="title"/>
          </p:nvPr>
        </p:nvSpPr>
        <p:spPr>
          <a:xfrm>
            <a:off x="499695" y="869013"/>
            <a:ext cx="2949178" cy="1166711"/>
          </a:xfrm>
        </p:spPr>
        <p:txBody>
          <a:bodyPr anchor="b">
            <a:normAutofit/>
          </a:bodyPr>
          <a:lstStyle/>
          <a:p>
            <a:r>
              <a:rPr lang="en-US"/>
              <a:t>Break</a:t>
            </a:r>
            <a:endParaRPr lang="en-CA"/>
          </a:p>
        </p:txBody>
      </p:sp>
      <p:pic>
        <p:nvPicPr>
          <p:cNvPr id="8" name="Content Placeholder 7">
            <a:extLst>
              <a:ext uri="{FF2B5EF4-FFF2-40B4-BE49-F238E27FC236}">
                <a16:creationId xmlns:a16="http://schemas.microsoft.com/office/drawing/2014/main" id="{9B56119B-A61D-4E84-887E-FC9A7DF4F0E6}"/>
              </a:ext>
              <a:ext uri="{C183D7F6-B498-43B3-948B-1728B52AA6E4}">
                <adec:decorative xmlns:adec="http://schemas.microsoft.com/office/drawing/2017/decorative" val="1"/>
              </a:ext>
            </a:extLst>
          </p:cNvPr>
          <p:cNvPicPr>
            <a:picLocks noGrp="1" noChangeAspect="1"/>
          </p:cNvPicPr>
          <p:nvPr>
            <p:ph type="pic" idx="1"/>
          </p:nvPr>
        </p:nvPicPr>
        <p:blipFill rotWithShape="1">
          <a:blip r:embed="rId3"/>
          <a:stretch/>
        </p:blipFill>
        <p:spPr>
          <a:xfrm>
            <a:off x="7577688" y="992187"/>
            <a:ext cx="4114617" cy="4873625"/>
          </a:xfrm>
          <a:prstGeom prst="rect">
            <a:avLst/>
          </a:prstGeom>
          <a:noFill/>
        </p:spPr>
      </p:pic>
      <p:sp>
        <p:nvSpPr>
          <p:cNvPr id="5" name="Slide Number Placeholder 4">
            <a:extLst>
              <a:ext uri="{FF2B5EF4-FFF2-40B4-BE49-F238E27FC236}">
                <a16:creationId xmlns:a16="http://schemas.microsoft.com/office/drawing/2014/main" id="{0A861998-B461-4BFA-9D99-41015F16C635}"/>
              </a:ext>
            </a:extLst>
          </p:cNvPr>
          <p:cNvSpPr>
            <a:spLocks noGrp="1"/>
          </p:cNvSpPr>
          <p:nvPr>
            <p:ph type="sldNum" sz="quarter" idx="12"/>
          </p:nvPr>
        </p:nvSpPr>
        <p:spPr>
          <a:xfrm>
            <a:off x="499695" y="6278401"/>
            <a:ext cx="514800" cy="365125"/>
          </a:xfrm>
        </p:spPr>
        <p:txBody>
          <a:bodyPr anchor="ctr">
            <a:normAutofit/>
          </a:bodyPr>
          <a:lstStyle/>
          <a:p>
            <a:pPr>
              <a:spcAft>
                <a:spcPts val="600"/>
              </a:spcAft>
            </a:pPr>
            <a:fld id="{9CAA33A2-411E-8443-83D0-3263C24E97A5}" type="slidenum">
              <a:rPr lang="en-US" smtClean="0"/>
              <a:pPr>
                <a:spcAft>
                  <a:spcPts val="600"/>
                </a:spcAft>
              </a:pPr>
              <a:t>19</a:t>
            </a:fld>
            <a:endParaRPr lang="en-US"/>
          </a:p>
        </p:txBody>
      </p:sp>
      <p:sp>
        <p:nvSpPr>
          <p:cNvPr id="7" name="Footer Placeholder 5">
            <a:extLst>
              <a:ext uri="{FF2B5EF4-FFF2-40B4-BE49-F238E27FC236}">
                <a16:creationId xmlns:a16="http://schemas.microsoft.com/office/drawing/2014/main" id="{00FB65BC-B22A-4B98-AF78-D6B08E60495B}"/>
              </a:ext>
            </a:extLst>
          </p:cNvPr>
          <p:cNvSpPr>
            <a:spLocks noGrp="1"/>
          </p:cNvSpPr>
          <p:nvPr>
            <p:ph type="ftr" sz="quarter" idx="11"/>
          </p:nvPr>
        </p:nvSpPr>
        <p:spPr>
          <a:xfrm>
            <a:off x="715107" y="6276602"/>
            <a:ext cx="3716216" cy="365125"/>
          </a:xfrm>
        </p:spPr>
        <p:txBody>
          <a:bodyPr/>
          <a:lstStyle/>
          <a:p>
            <a:pPr algn="l"/>
            <a:r>
              <a:rPr lang="en-US"/>
              <a:t>OBTP Stakeholder Webinar </a:t>
            </a:r>
          </a:p>
        </p:txBody>
      </p:sp>
    </p:spTree>
    <p:extLst>
      <p:ext uri="{BB962C8B-B14F-4D97-AF65-F5344CB8AC3E}">
        <p14:creationId xmlns:p14="http://schemas.microsoft.com/office/powerpoint/2010/main" val="1265768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98849-6FDE-4E10-AF89-84C470EEA23D}"/>
              </a:ext>
            </a:extLst>
          </p:cNvPr>
          <p:cNvSpPr>
            <a:spLocks noGrp="1"/>
          </p:cNvSpPr>
          <p:nvPr>
            <p:ph type="title"/>
          </p:nvPr>
        </p:nvSpPr>
        <p:spPr>
          <a:xfrm>
            <a:off x="463060" y="753074"/>
            <a:ext cx="9864971" cy="523220"/>
          </a:xfrm>
        </p:spPr>
        <p:txBody>
          <a:bodyPr>
            <a:normAutofit/>
          </a:bodyPr>
          <a:lstStyle/>
          <a:p>
            <a:r>
              <a:rPr lang="en-US" sz="2000"/>
              <a:t>AGENDA</a:t>
            </a:r>
            <a:endParaRPr lang="en-CA" sz="2000"/>
          </a:p>
        </p:txBody>
      </p:sp>
      <p:graphicFrame>
        <p:nvGraphicFramePr>
          <p:cNvPr id="7" name="Content Placeholder 6">
            <a:extLst>
              <a:ext uri="{FF2B5EF4-FFF2-40B4-BE49-F238E27FC236}">
                <a16:creationId xmlns:a16="http://schemas.microsoft.com/office/drawing/2014/main" id="{1746A990-D387-487B-9046-A04B7F3C4FEF}"/>
              </a:ext>
            </a:extLst>
          </p:cNvPr>
          <p:cNvGraphicFramePr>
            <a:graphicFrameLocks noGrp="1"/>
          </p:cNvGraphicFramePr>
          <p:nvPr>
            <p:ph idx="1"/>
            <p:extLst>
              <p:ext uri="{D42A27DB-BD31-4B8C-83A1-F6EECF244321}">
                <p14:modId xmlns:p14="http://schemas.microsoft.com/office/powerpoint/2010/main" val="4241527174"/>
              </p:ext>
            </p:extLst>
          </p:nvPr>
        </p:nvGraphicFramePr>
        <p:xfrm>
          <a:off x="463060" y="1136974"/>
          <a:ext cx="11235298" cy="4951561"/>
        </p:xfrm>
        <a:graphic>
          <a:graphicData uri="http://schemas.openxmlformats.org/drawingml/2006/table">
            <a:tbl>
              <a:tblPr firstRow="1" bandRow="1">
                <a:tableStyleId>{72833802-FEF1-4C79-8D5D-14CF1EAF98D9}</a:tableStyleId>
              </a:tblPr>
              <a:tblGrid>
                <a:gridCol w="6096766">
                  <a:extLst>
                    <a:ext uri="{9D8B030D-6E8A-4147-A177-3AD203B41FA5}">
                      <a16:colId xmlns:a16="http://schemas.microsoft.com/office/drawing/2014/main" val="314514128"/>
                    </a:ext>
                  </a:extLst>
                </a:gridCol>
                <a:gridCol w="2569266">
                  <a:extLst>
                    <a:ext uri="{9D8B030D-6E8A-4147-A177-3AD203B41FA5}">
                      <a16:colId xmlns:a16="http://schemas.microsoft.com/office/drawing/2014/main" val="1896333122"/>
                    </a:ext>
                  </a:extLst>
                </a:gridCol>
                <a:gridCol w="2569266">
                  <a:extLst>
                    <a:ext uri="{9D8B030D-6E8A-4147-A177-3AD203B41FA5}">
                      <a16:colId xmlns:a16="http://schemas.microsoft.com/office/drawing/2014/main" val="2478801663"/>
                    </a:ext>
                  </a:extLst>
                </a:gridCol>
              </a:tblGrid>
              <a:tr h="383760">
                <a:tc>
                  <a:txBody>
                    <a:bodyPr/>
                    <a:lstStyle/>
                    <a:p>
                      <a:pPr>
                        <a:lnSpc>
                          <a:spcPct val="120000"/>
                        </a:lnSpc>
                      </a:pPr>
                      <a:r>
                        <a:rPr lang="en-US" sz="1800"/>
                        <a:t>Topic</a:t>
                      </a:r>
                      <a:endParaRPr lang="en-CA" sz="1800"/>
                    </a:p>
                  </a:txBody>
                  <a:tcPr>
                    <a:solidFill>
                      <a:srgbClr val="44A7A2">
                        <a:alpha val="73000"/>
                      </a:srgbClr>
                    </a:solidFill>
                  </a:tcPr>
                </a:tc>
                <a:tc>
                  <a:txBody>
                    <a:bodyPr/>
                    <a:lstStyle/>
                    <a:p>
                      <a:pPr algn="ctr">
                        <a:lnSpc>
                          <a:spcPct val="120000"/>
                        </a:lnSpc>
                      </a:pPr>
                      <a:r>
                        <a:rPr lang="en-US" sz="1800" b="1" kern="1200">
                          <a:solidFill>
                            <a:schemeClr val="bg1"/>
                          </a:solidFill>
                          <a:latin typeface="+mn-lt"/>
                          <a:ea typeface="+mn-ea"/>
                          <a:cs typeface="+mn-cs"/>
                        </a:rPr>
                        <a:t>Presenter</a:t>
                      </a:r>
                      <a:endParaRPr lang="en-CA" sz="1800" b="1" kern="1200">
                        <a:solidFill>
                          <a:schemeClr val="bg1"/>
                        </a:solidFill>
                        <a:latin typeface="+mn-lt"/>
                        <a:ea typeface="+mn-ea"/>
                        <a:cs typeface="+mn-cs"/>
                      </a:endParaRPr>
                    </a:p>
                  </a:txBody>
                  <a:tcPr>
                    <a:solidFill>
                      <a:srgbClr val="44A7A2">
                        <a:alpha val="73000"/>
                      </a:srgbClr>
                    </a:solidFill>
                  </a:tcPr>
                </a:tc>
                <a:tc>
                  <a:txBody>
                    <a:bodyPr/>
                    <a:lstStyle/>
                    <a:p>
                      <a:pPr algn="ctr">
                        <a:lnSpc>
                          <a:spcPct val="120000"/>
                        </a:lnSpc>
                      </a:pPr>
                      <a:r>
                        <a:rPr lang="en-US" sz="1800" b="1" kern="1200">
                          <a:solidFill>
                            <a:schemeClr val="bg1"/>
                          </a:solidFill>
                          <a:latin typeface="+mn-lt"/>
                          <a:ea typeface="+mn-ea"/>
                          <a:cs typeface="+mn-cs"/>
                        </a:rPr>
                        <a:t>Time</a:t>
                      </a:r>
                      <a:endParaRPr lang="en-CA" sz="1800" b="1" kern="1200">
                        <a:solidFill>
                          <a:schemeClr val="bg1"/>
                        </a:solidFill>
                        <a:latin typeface="+mn-lt"/>
                        <a:ea typeface="+mn-ea"/>
                        <a:cs typeface="+mn-cs"/>
                      </a:endParaRPr>
                    </a:p>
                  </a:txBody>
                  <a:tcPr>
                    <a:solidFill>
                      <a:srgbClr val="44A7A2">
                        <a:alpha val="73000"/>
                      </a:srgbClr>
                    </a:solidFill>
                  </a:tcPr>
                </a:tc>
                <a:extLst>
                  <a:ext uri="{0D108BD9-81ED-4DB2-BD59-A6C34878D82A}">
                    <a16:rowId xmlns:a16="http://schemas.microsoft.com/office/drawing/2014/main" val="1342517537"/>
                  </a:ext>
                </a:extLst>
              </a:tr>
              <a:tr h="492686">
                <a:tc>
                  <a:txBody>
                    <a:bodyPr/>
                    <a:lstStyle/>
                    <a:p>
                      <a:pPr marL="0" marR="0" lvl="0" indent="0" algn="l">
                        <a:lnSpc>
                          <a:spcPct val="120000"/>
                        </a:lnSpc>
                        <a:spcBef>
                          <a:spcPts val="0"/>
                        </a:spcBef>
                        <a:spcAft>
                          <a:spcPts val="0"/>
                        </a:spcAft>
                        <a:buClrTx/>
                        <a:buSzTx/>
                        <a:buFontTx/>
                        <a:buNone/>
                      </a:pPr>
                      <a:r>
                        <a:rPr lang="en-US" sz="1800" b="0" strike="noStrike">
                          <a:solidFill>
                            <a:schemeClr val="tx1"/>
                          </a:solidFill>
                        </a:rPr>
                        <a:t>Agenda and Housekeeping Rules</a:t>
                      </a:r>
                      <a:endParaRPr lang="en-CA" sz="1800" b="0" strike="sngStrike">
                        <a:solidFill>
                          <a:srgbClr val="FF0000"/>
                        </a:solidFill>
                      </a:endParaRPr>
                    </a:p>
                  </a:txBody>
                  <a:tcPr/>
                </a:tc>
                <a:tc>
                  <a:txBody>
                    <a:bodyPr/>
                    <a:lstStyle/>
                    <a:p>
                      <a:pPr algn="ctr">
                        <a:lnSpc>
                          <a:spcPct val="120000"/>
                        </a:lnSpc>
                      </a:pPr>
                      <a:r>
                        <a:rPr lang="en-US" sz="1800">
                          <a:solidFill>
                            <a:schemeClr val="tx1"/>
                          </a:solidFill>
                        </a:rPr>
                        <a:t>Meseret Asneke</a:t>
                      </a:r>
                    </a:p>
                  </a:txBody>
                  <a:tcPr/>
                </a:tc>
                <a:tc>
                  <a:txBody>
                    <a:bodyPr/>
                    <a:lstStyle/>
                    <a:p>
                      <a:pPr algn="ctr">
                        <a:lnSpc>
                          <a:spcPct val="120000"/>
                        </a:lnSpc>
                      </a:pPr>
                      <a:r>
                        <a:rPr lang="en-US" sz="1800">
                          <a:solidFill>
                            <a:schemeClr val="tx1"/>
                          </a:solidFill>
                        </a:rPr>
                        <a:t>5 mins</a:t>
                      </a:r>
                    </a:p>
                  </a:txBody>
                  <a:tcPr/>
                </a:tc>
                <a:extLst>
                  <a:ext uri="{0D108BD9-81ED-4DB2-BD59-A6C34878D82A}">
                    <a16:rowId xmlns:a16="http://schemas.microsoft.com/office/drawing/2014/main" val="925143449"/>
                  </a:ext>
                </a:extLst>
              </a:tr>
              <a:tr h="492686">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en-US" sz="1800" b="0" strike="noStrike">
                          <a:solidFill>
                            <a:schemeClr val="tx1"/>
                          </a:solidFill>
                        </a:rPr>
                        <a:t>Welcome and Objectives</a:t>
                      </a:r>
                      <a:endParaRPr lang="en-CA" sz="1800" b="0">
                        <a:solidFill>
                          <a:schemeClr val="tx1"/>
                        </a:solidFill>
                      </a:endParaRPr>
                    </a:p>
                  </a:txBody>
                  <a:tcPr/>
                </a:tc>
                <a:tc>
                  <a:txBody>
                    <a:bodyPr/>
                    <a:lstStyle/>
                    <a:p>
                      <a:pPr algn="ctr">
                        <a:lnSpc>
                          <a:spcPct val="120000"/>
                        </a:lnSpc>
                      </a:pPr>
                      <a:r>
                        <a:rPr lang="en-US" sz="1800">
                          <a:solidFill>
                            <a:schemeClr val="tx1"/>
                          </a:solidFill>
                        </a:rPr>
                        <a:t>Gail Parkins Grant</a:t>
                      </a:r>
                    </a:p>
                    <a:p>
                      <a:pPr algn="ctr">
                        <a:lnSpc>
                          <a:spcPct val="120000"/>
                        </a:lnSpc>
                      </a:pPr>
                      <a:r>
                        <a:rPr lang="en-US" sz="1800">
                          <a:solidFill>
                            <a:schemeClr val="tx1"/>
                          </a:solidFill>
                        </a:rPr>
                        <a:t>David Cronin</a:t>
                      </a:r>
                    </a:p>
                  </a:txBody>
                  <a:tcPr/>
                </a:tc>
                <a:tc>
                  <a:txBody>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0" lang="en-US" sz="1800" b="0" i="0" u="none" strike="noStrike" kern="1200" cap="none" spc="0" normalizeH="0" baseline="0" noProof="0">
                          <a:ln>
                            <a:noFill/>
                          </a:ln>
                          <a:solidFill>
                            <a:schemeClr val="tx1"/>
                          </a:solidFill>
                          <a:effectLst/>
                          <a:uLnTx/>
                          <a:uFillTx/>
                          <a:latin typeface="Calibri" panose="020F0502020204030204"/>
                          <a:ea typeface="+mn-ea"/>
                          <a:cs typeface="+mn-cs"/>
                        </a:rPr>
                        <a:t>5 mins</a:t>
                      </a:r>
                    </a:p>
                  </a:txBody>
                  <a:tcPr/>
                </a:tc>
                <a:extLst>
                  <a:ext uri="{0D108BD9-81ED-4DB2-BD59-A6C34878D82A}">
                    <a16:rowId xmlns:a16="http://schemas.microsoft.com/office/drawing/2014/main" val="2149830689"/>
                  </a:ext>
                </a:extLst>
              </a:tr>
              <a:tr h="473433">
                <a:tc>
                  <a:txBody>
                    <a:bodyPr/>
                    <a:lstStyle/>
                    <a:p>
                      <a:pPr marL="0" marR="0" lvl="0" indent="0" algn="l" rtl="0" eaLnBrk="1" fontAlgn="auto" latinLnBrk="0" hangingPunct="1">
                        <a:lnSpc>
                          <a:spcPct val="120000"/>
                        </a:lnSpc>
                        <a:spcBef>
                          <a:spcPts val="0"/>
                        </a:spcBef>
                        <a:spcAft>
                          <a:spcPts val="0"/>
                        </a:spcAft>
                        <a:buClrTx/>
                        <a:buSzTx/>
                        <a:buFontTx/>
                        <a:buNone/>
                      </a:pPr>
                      <a:r>
                        <a:rPr lang="en-US" sz="1800" b="0"/>
                        <a:t>OBTP Background </a:t>
                      </a:r>
                      <a:r>
                        <a:rPr lang="en-US" sz="1800"/>
                        <a:t>and Program Components </a:t>
                      </a:r>
                    </a:p>
                    <a:p>
                      <a:pPr marL="0" marR="0" lvl="0" indent="0" algn="l" rtl="0" eaLnBrk="1" fontAlgn="auto" latinLnBrk="0" hangingPunct="1">
                        <a:lnSpc>
                          <a:spcPct val="120000"/>
                        </a:lnSpc>
                        <a:spcBef>
                          <a:spcPts val="0"/>
                        </a:spcBef>
                        <a:spcAft>
                          <a:spcPts val="0"/>
                        </a:spcAft>
                        <a:buClrTx/>
                        <a:buSzTx/>
                        <a:buFontTx/>
                        <a:buNone/>
                      </a:pPr>
                      <a:r>
                        <a:rPr lang="en-CA" sz="1800" b="0" kern="1200">
                          <a:solidFill>
                            <a:schemeClr val="tx1"/>
                          </a:solidFill>
                          <a:latin typeface="+mn-lt"/>
                          <a:ea typeface="+mn-ea"/>
                          <a:cs typeface="+mn-cs"/>
                        </a:rPr>
                        <a:t>with Q&amp;As</a:t>
                      </a:r>
                    </a:p>
                  </a:txBody>
                  <a:tcPr/>
                </a:tc>
                <a:tc>
                  <a:txBody>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lang="en-US" sz="1800">
                          <a:solidFill>
                            <a:schemeClr val="tx1"/>
                          </a:solidFill>
                        </a:rPr>
                        <a:t>Lilit Simonyan</a:t>
                      </a:r>
                    </a:p>
                    <a:p>
                      <a:pPr marL="0" marR="0" lvl="0" indent="0" algn="ctr" defTabSz="914400" rtl="0" eaLnBrk="1" fontAlgn="auto" latinLnBrk="0" hangingPunct="1">
                        <a:lnSpc>
                          <a:spcPct val="120000"/>
                        </a:lnSpc>
                        <a:spcBef>
                          <a:spcPts val="0"/>
                        </a:spcBef>
                        <a:spcAft>
                          <a:spcPts val="0"/>
                        </a:spcAft>
                        <a:buClrTx/>
                        <a:buSzTx/>
                        <a:buFontTx/>
                        <a:buNone/>
                        <a:tabLst/>
                        <a:defRPr/>
                      </a:pPr>
                      <a:r>
                        <a:rPr lang="en-US" sz="1800">
                          <a:solidFill>
                            <a:schemeClr val="tx1"/>
                          </a:solidFill>
                        </a:rPr>
                        <a:t>Mario Bruyere</a:t>
                      </a:r>
                    </a:p>
                  </a:txBody>
                  <a:tcPr/>
                </a:tc>
                <a:tc>
                  <a:txBody>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0" lang="en-US" sz="1800" b="0" i="0" u="none" strike="noStrike" kern="1200" cap="none" spc="0" normalizeH="0" baseline="0" noProof="0">
                          <a:ln>
                            <a:noFill/>
                          </a:ln>
                          <a:solidFill>
                            <a:schemeClr val="tx1"/>
                          </a:solidFill>
                          <a:effectLst/>
                          <a:uLnTx/>
                          <a:uFillTx/>
                          <a:latin typeface="Calibri" panose="020F0502020204030204"/>
                          <a:ea typeface="+mn-ea"/>
                          <a:cs typeface="+mn-cs"/>
                        </a:rPr>
                        <a:t>45 mins</a:t>
                      </a:r>
                    </a:p>
                  </a:txBody>
                  <a:tcPr/>
                </a:tc>
                <a:extLst>
                  <a:ext uri="{0D108BD9-81ED-4DB2-BD59-A6C34878D82A}">
                    <a16:rowId xmlns:a16="http://schemas.microsoft.com/office/drawing/2014/main" val="2026004717"/>
                  </a:ext>
                </a:extLst>
              </a:tr>
              <a:tr h="359593">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en-US" sz="1800"/>
                        <a:t>Break</a:t>
                      </a:r>
                      <a:endParaRPr lang="en-US" sz="1800" strike="sngStrike">
                        <a:solidFill>
                          <a:srgbClr val="FF0000"/>
                        </a:solidFill>
                      </a:endParaRPr>
                    </a:p>
                  </a:txBody>
                  <a:tcPr>
                    <a:solidFill>
                      <a:srgbClr val="BEE0DE"/>
                    </a:solidFill>
                  </a:tcPr>
                </a:tc>
                <a:tc>
                  <a:txBody>
                    <a:bodyPr/>
                    <a:lstStyle/>
                    <a:p>
                      <a:pPr algn="ctr">
                        <a:lnSpc>
                          <a:spcPct val="120000"/>
                        </a:lnSpc>
                      </a:pPr>
                      <a:r>
                        <a:rPr lang="en-US" sz="1800" dirty="0">
                          <a:solidFill>
                            <a:schemeClr val="tx1"/>
                          </a:solidFill>
                        </a:rPr>
                        <a:t>N/A</a:t>
                      </a:r>
                      <a:endParaRPr lang="en-CA" sz="1800" dirty="0">
                        <a:solidFill>
                          <a:schemeClr val="tx1"/>
                        </a:solidFill>
                      </a:endParaRPr>
                    </a:p>
                  </a:txBody>
                  <a:tcPr>
                    <a:solidFill>
                      <a:srgbClr val="BEE0DE"/>
                    </a:solidFill>
                  </a:tcPr>
                </a:tc>
                <a:tc>
                  <a:txBody>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rPr>
                        <a:t>10 mins</a:t>
                      </a:r>
                    </a:p>
                  </a:txBody>
                  <a:tcPr>
                    <a:solidFill>
                      <a:srgbClr val="BEE0DE"/>
                    </a:solidFill>
                  </a:tcPr>
                </a:tc>
                <a:extLst>
                  <a:ext uri="{0D108BD9-81ED-4DB2-BD59-A6C34878D82A}">
                    <a16:rowId xmlns:a16="http://schemas.microsoft.com/office/drawing/2014/main" val="884786335"/>
                  </a:ext>
                </a:extLst>
              </a:tr>
              <a:tr h="492686">
                <a:tc>
                  <a:txBody>
                    <a:bodyPr/>
                    <a:lstStyle/>
                    <a:p>
                      <a:pPr>
                        <a:lnSpc>
                          <a:spcPct val="120000"/>
                        </a:lnSpc>
                      </a:pPr>
                      <a:r>
                        <a:rPr lang="en-US" sz="1800"/>
                        <a:t>Request for Applications Overview</a:t>
                      </a:r>
                    </a:p>
                    <a:p>
                      <a:pPr>
                        <a:lnSpc>
                          <a:spcPct val="120000"/>
                        </a:lnSpc>
                      </a:pPr>
                      <a:r>
                        <a:rPr lang="en-US" sz="1800" kern="1200">
                          <a:solidFill>
                            <a:schemeClr val="tx1"/>
                          </a:solidFill>
                          <a:latin typeface="+mn-lt"/>
                          <a:ea typeface="+mn-ea"/>
                          <a:cs typeface="+mn-cs"/>
                        </a:rPr>
                        <a:t>with Q&amp;As</a:t>
                      </a:r>
                    </a:p>
                  </a:txBody>
                  <a:tcPr/>
                </a:tc>
                <a:tc>
                  <a:txBody>
                    <a:bodyPr/>
                    <a:lstStyle/>
                    <a:p>
                      <a:pPr algn="ctr">
                        <a:lnSpc>
                          <a:spcPct val="120000"/>
                        </a:lnSpc>
                      </a:pPr>
                      <a:r>
                        <a:rPr lang="en-US" sz="1800" dirty="0">
                          <a:solidFill>
                            <a:schemeClr val="tx1"/>
                          </a:solidFill>
                        </a:rPr>
                        <a:t>Rifky Rosensweig</a:t>
                      </a:r>
                    </a:p>
                    <a:p>
                      <a:pPr algn="ctr">
                        <a:lnSpc>
                          <a:spcPct val="120000"/>
                        </a:lnSpc>
                      </a:pPr>
                      <a:r>
                        <a:rPr lang="en-US" sz="1800" dirty="0">
                          <a:solidFill>
                            <a:schemeClr val="tx1"/>
                          </a:solidFill>
                        </a:rPr>
                        <a:t>Ying Wang</a:t>
                      </a:r>
                    </a:p>
                  </a:txBody>
                  <a:tcPr/>
                </a:tc>
                <a:tc>
                  <a:txBody>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rPr>
                        <a:t>45 mins</a:t>
                      </a:r>
                    </a:p>
                  </a:txBody>
                  <a:tcPr/>
                </a:tc>
                <a:extLst>
                  <a:ext uri="{0D108BD9-81ED-4DB2-BD59-A6C34878D82A}">
                    <a16:rowId xmlns:a16="http://schemas.microsoft.com/office/drawing/2014/main" val="3663286765"/>
                  </a:ext>
                </a:extLst>
              </a:tr>
              <a:tr h="492686">
                <a:tc>
                  <a:txBody>
                    <a:bodyPr/>
                    <a:lstStyle/>
                    <a:p>
                      <a:pPr>
                        <a:lnSpc>
                          <a:spcPct val="120000"/>
                        </a:lnSpc>
                      </a:pPr>
                      <a:r>
                        <a:rPr lang="en-US" sz="1800">
                          <a:solidFill>
                            <a:schemeClr val="tx1"/>
                          </a:solidFill>
                        </a:rPr>
                        <a:t>Demo:  Transfer Payment Ontario Submission Process</a:t>
                      </a:r>
                      <a:endParaRPr lang="en-CA" sz="1800">
                        <a:solidFill>
                          <a:schemeClr val="tx1"/>
                        </a:solidFill>
                      </a:endParaRPr>
                    </a:p>
                  </a:txBody>
                  <a:tcPr/>
                </a:tc>
                <a:tc>
                  <a:txBody>
                    <a:bodyPr/>
                    <a:lstStyle/>
                    <a:p>
                      <a:pPr algn="ctr">
                        <a:lnSpc>
                          <a:spcPct val="120000"/>
                        </a:lnSpc>
                      </a:pPr>
                      <a:r>
                        <a:rPr lang="en-US" sz="1800">
                          <a:solidFill>
                            <a:schemeClr val="tx1"/>
                          </a:solidFill>
                        </a:rPr>
                        <a:t>Raman Singh</a:t>
                      </a:r>
                    </a:p>
                  </a:txBody>
                  <a:tcPr/>
                </a:tc>
                <a:tc>
                  <a:txBody>
                    <a:bodyPr/>
                    <a:lstStyle/>
                    <a:p>
                      <a:pPr algn="ctr">
                        <a:lnSpc>
                          <a:spcPct val="120000"/>
                        </a:lnSpc>
                      </a:pPr>
                      <a:r>
                        <a:rPr lang="en-US" sz="1800">
                          <a:solidFill>
                            <a:schemeClr val="tx1"/>
                          </a:solidFill>
                        </a:rPr>
                        <a:t>20 mins</a:t>
                      </a:r>
                    </a:p>
                  </a:txBody>
                  <a:tcPr/>
                </a:tc>
                <a:extLst>
                  <a:ext uri="{0D108BD9-81ED-4DB2-BD59-A6C34878D82A}">
                    <a16:rowId xmlns:a16="http://schemas.microsoft.com/office/drawing/2014/main" val="2544030407"/>
                  </a:ext>
                </a:extLst>
              </a:tr>
              <a:tr h="492686">
                <a:tc>
                  <a:txBody>
                    <a:bodyPr/>
                    <a:lstStyle/>
                    <a:p>
                      <a:pPr>
                        <a:lnSpc>
                          <a:spcPct val="120000"/>
                        </a:lnSpc>
                      </a:pPr>
                      <a:r>
                        <a:rPr lang="en-US" sz="1800"/>
                        <a:t>Final Questions</a:t>
                      </a:r>
                      <a:endParaRPr lang="en-CA" sz="1800"/>
                    </a:p>
                  </a:txBody>
                  <a:tcPr/>
                </a:tc>
                <a:tc>
                  <a:txBody>
                    <a:bodyPr/>
                    <a:lstStyle/>
                    <a:p>
                      <a:pPr algn="ctr">
                        <a:lnSpc>
                          <a:spcPct val="120000"/>
                        </a:lnSpc>
                      </a:pPr>
                      <a:r>
                        <a:rPr lang="en-US" sz="1800">
                          <a:solidFill>
                            <a:schemeClr val="tx1"/>
                          </a:solidFill>
                        </a:rPr>
                        <a:t>All</a:t>
                      </a:r>
                    </a:p>
                  </a:txBody>
                  <a:tcPr/>
                </a:tc>
                <a:tc>
                  <a:txBody>
                    <a:bodyPr/>
                    <a:lstStyle/>
                    <a:p>
                      <a:pPr algn="ctr">
                        <a:lnSpc>
                          <a:spcPct val="120000"/>
                        </a:lnSpc>
                      </a:pPr>
                      <a:r>
                        <a:rPr lang="en-US" sz="1800"/>
                        <a:t>10 mins</a:t>
                      </a:r>
                    </a:p>
                  </a:txBody>
                  <a:tcPr/>
                </a:tc>
                <a:extLst>
                  <a:ext uri="{0D108BD9-81ED-4DB2-BD59-A6C34878D82A}">
                    <a16:rowId xmlns:a16="http://schemas.microsoft.com/office/drawing/2014/main" val="1064162791"/>
                  </a:ext>
                </a:extLst>
              </a:tr>
              <a:tr h="492686">
                <a:tc>
                  <a:txBody>
                    <a:bodyPr/>
                    <a:lstStyle/>
                    <a:p>
                      <a:pPr>
                        <a:lnSpc>
                          <a:spcPct val="120000"/>
                        </a:lnSpc>
                      </a:pPr>
                      <a:r>
                        <a:rPr lang="en-US" sz="1800"/>
                        <a:t>Next Steps and Closing Remarks </a:t>
                      </a:r>
                      <a:endParaRPr lang="en-CA" sz="1800"/>
                    </a:p>
                  </a:txBody>
                  <a:tcPr/>
                </a:tc>
                <a:tc>
                  <a:txBody>
                    <a:bodyPr/>
                    <a:lstStyle/>
                    <a:p>
                      <a:pPr algn="ctr">
                        <a:lnSpc>
                          <a:spcPct val="120000"/>
                        </a:lnSpc>
                      </a:pPr>
                      <a:r>
                        <a:rPr lang="en-US" sz="1800">
                          <a:solidFill>
                            <a:schemeClr val="tx1"/>
                          </a:solidFill>
                        </a:rPr>
                        <a:t>Gail Parkins Grant</a:t>
                      </a:r>
                    </a:p>
                  </a:txBody>
                  <a:tcPr/>
                </a:tc>
                <a:tc>
                  <a:txBody>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5 minutes</a:t>
                      </a:r>
                    </a:p>
                  </a:txBody>
                  <a:tcPr/>
                </a:tc>
                <a:extLst>
                  <a:ext uri="{0D108BD9-81ED-4DB2-BD59-A6C34878D82A}">
                    <a16:rowId xmlns:a16="http://schemas.microsoft.com/office/drawing/2014/main" val="3919904786"/>
                  </a:ext>
                </a:extLst>
              </a:tr>
            </a:tbl>
          </a:graphicData>
        </a:graphic>
      </p:graphicFrame>
      <p:sp>
        <p:nvSpPr>
          <p:cNvPr id="5" name="Slide Number Placeholder 4">
            <a:extLst>
              <a:ext uri="{FF2B5EF4-FFF2-40B4-BE49-F238E27FC236}">
                <a16:creationId xmlns:a16="http://schemas.microsoft.com/office/drawing/2014/main" id="{5C538A36-09FF-4263-B0E7-AD189E5DFFA4}"/>
              </a:ext>
            </a:extLst>
          </p:cNvPr>
          <p:cNvSpPr>
            <a:spLocks noGrp="1"/>
          </p:cNvSpPr>
          <p:nvPr>
            <p:ph type="sldNum" sz="quarter" idx="12"/>
          </p:nvPr>
        </p:nvSpPr>
        <p:spPr/>
        <p:txBody>
          <a:bodyPr/>
          <a:lstStyle/>
          <a:p>
            <a:fld id="{9CAA33A2-411E-8443-83D0-3263C24E97A5}" type="slidenum">
              <a:rPr lang="en-US" smtClean="0"/>
              <a:pPr/>
              <a:t>2</a:t>
            </a:fld>
            <a:endParaRPr lang="en-US"/>
          </a:p>
        </p:txBody>
      </p:sp>
      <p:sp>
        <p:nvSpPr>
          <p:cNvPr id="6" name="Footer Placeholder 5">
            <a:extLst>
              <a:ext uri="{FF2B5EF4-FFF2-40B4-BE49-F238E27FC236}">
                <a16:creationId xmlns:a16="http://schemas.microsoft.com/office/drawing/2014/main" id="{3F55F577-5275-4A72-BA18-73299CA0F3BB}"/>
              </a:ext>
            </a:extLst>
          </p:cNvPr>
          <p:cNvSpPr>
            <a:spLocks noGrp="1"/>
          </p:cNvSpPr>
          <p:nvPr>
            <p:ph type="ftr" sz="quarter" idx="11"/>
          </p:nvPr>
        </p:nvSpPr>
        <p:spPr>
          <a:xfrm>
            <a:off x="715107" y="6276602"/>
            <a:ext cx="3716216" cy="365125"/>
          </a:xfrm>
        </p:spPr>
        <p:txBody>
          <a:bodyPr lIns="91440" tIns="45720" rIns="91440" bIns="45720" anchor="ctr"/>
          <a:lstStyle/>
          <a:p>
            <a:pPr algn="l"/>
            <a:r>
              <a:rPr lang="en-US"/>
              <a:t>OBTP Stakeholder Webinar </a:t>
            </a:r>
          </a:p>
        </p:txBody>
      </p:sp>
    </p:spTree>
    <p:extLst>
      <p:ext uri="{BB962C8B-B14F-4D97-AF65-F5344CB8AC3E}">
        <p14:creationId xmlns:p14="http://schemas.microsoft.com/office/powerpoint/2010/main" val="10193107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C04A2394-BF9A-422B-9EC1-3960464FC965}"/>
              </a:ext>
            </a:extLst>
          </p:cNvPr>
          <p:cNvSpPr>
            <a:spLocks noGrp="1"/>
          </p:cNvSpPr>
          <p:nvPr>
            <p:ph type="title" idx="4294967295"/>
          </p:nvPr>
        </p:nvSpPr>
        <p:spPr>
          <a:xfrm>
            <a:off x="444223" y="1200220"/>
            <a:ext cx="10515600" cy="15001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
                <a:schemeClr val="accent2"/>
              </a:buClr>
              <a:buSzPct val="75000"/>
              <a:buFont typeface="Arial" panose="020B0604020202020204" pitchFamily="34" charset="0"/>
              <a:buNone/>
              <a:tabLst/>
              <a:defRPr/>
            </a:pPr>
            <a:r>
              <a:rPr kumimoji="0" lang="en-US" sz="4000" b="1" i="0" u="none" strike="noStrike" kern="1200" cap="none" spc="0" normalizeH="0" baseline="0" noProof="0">
                <a:ln>
                  <a:noFill/>
                </a:ln>
                <a:solidFill>
                  <a:schemeClr val="tx1"/>
                </a:solidFill>
                <a:effectLst/>
                <a:uLnTx/>
                <a:uFillTx/>
                <a:latin typeface="+mn-lt"/>
                <a:ea typeface="+mn-ea"/>
                <a:cs typeface="+mn-cs"/>
              </a:rPr>
              <a:t>OBTP Request for Applications </a:t>
            </a:r>
            <a:endParaRPr kumimoji="0" lang="en-CA" sz="4000" b="1"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a:extLst>
              <a:ext uri="{FF2B5EF4-FFF2-40B4-BE49-F238E27FC236}">
                <a16:creationId xmlns:a16="http://schemas.microsoft.com/office/drawing/2014/main" id="{14CA7E78-0F8C-4764-A5EB-2619C8E2B86D}"/>
              </a:ext>
            </a:extLst>
          </p:cNvPr>
          <p:cNvSpPr>
            <a:spLocks noGrp="1"/>
          </p:cNvSpPr>
          <p:nvPr>
            <p:ph type="ftr" sz="quarter" idx="11"/>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t>OBTP Stakeholder Webinar </a:t>
            </a:r>
          </a:p>
        </p:txBody>
      </p:sp>
      <p:sp>
        <p:nvSpPr>
          <p:cNvPr id="5" name="Slide Number Placeholder 4">
            <a:extLst>
              <a:ext uri="{FF2B5EF4-FFF2-40B4-BE49-F238E27FC236}">
                <a16:creationId xmlns:a16="http://schemas.microsoft.com/office/drawing/2014/main" id="{410EA20C-B5F8-4C50-B310-F4B663985D1A}"/>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CAA33A2-411E-8443-83D0-3263C24E97A5}" type="slidenum">
              <a:rPr lang="en-US" smtClean="0"/>
              <a:pPr/>
              <a:t>20</a:t>
            </a:fld>
            <a:endParaRPr lang="en-US"/>
          </a:p>
        </p:txBody>
      </p:sp>
    </p:spTree>
    <p:extLst>
      <p:ext uri="{BB962C8B-B14F-4D97-AF65-F5344CB8AC3E}">
        <p14:creationId xmlns:p14="http://schemas.microsoft.com/office/powerpoint/2010/main" val="17581651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AD96F-AB0D-49B3-918E-9463AAF4C616}"/>
              </a:ext>
            </a:extLst>
          </p:cNvPr>
          <p:cNvSpPr>
            <a:spLocks noGrp="1"/>
          </p:cNvSpPr>
          <p:nvPr>
            <p:ph type="title"/>
          </p:nvPr>
        </p:nvSpPr>
        <p:spPr>
          <a:xfrm>
            <a:off x="463060" y="816579"/>
            <a:ext cx="9864971" cy="497303"/>
          </a:xfrm>
        </p:spPr>
        <p:txBody>
          <a:bodyPr>
            <a:normAutofit/>
          </a:bodyPr>
          <a:lstStyle/>
          <a:p>
            <a:r>
              <a:rPr lang="en-US" sz="2000"/>
              <a:t>REQUEST FOR APPLICATIONS OVERVIEW</a:t>
            </a:r>
          </a:p>
        </p:txBody>
      </p:sp>
      <p:graphicFrame>
        <p:nvGraphicFramePr>
          <p:cNvPr id="8" name="Table 7">
            <a:extLst>
              <a:ext uri="{FF2B5EF4-FFF2-40B4-BE49-F238E27FC236}">
                <a16:creationId xmlns:a16="http://schemas.microsoft.com/office/drawing/2014/main" id="{D4BF5806-FD7E-4DC6-8A74-DD832FD2FA1C}"/>
              </a:ext>
            </a:extLst>
          </p:cNvPr>
          <p:cNvGraphicFramePr>
            <a:graphicFrameLocks noGrp="1"/>
          </p:cNvGraphicFramePr>
          <p:nvPr>
            <p:extLst>
              <p:ext uri="{D42A27DB-BD31-4B8C-83A1-F6EECF244321}">
                <p14:modId xmlns:p14="http://schemas.microsoft.com/office/powerpoint/2010/main" val="433328810"/>
              </p:ext>
            </p:extLst>
          </p:nvPr>
        </p:nvGraphicFramePr>
        <p:xfrm>
          <a:off x="463060" y="1393393"/>
          <a:ext cx="11265880" cy="5009682"/>
        </p:xfrm>
        <a:graphic>
          <a:graphicData uri="http://schemas.openxmlformats.org/drawingml/2006/table">
            <a:tbl>
              <a:tblPr firstRow="1" firstCol="1" bandRow="1">
                <a:tableStyleId>{69012ECD-51FC-41F1-AA8D-1B2483CD663E}</a:tableStyleId>
              </a:tblPr>
              <a:tblGrid>
                <a:gridCol w="2315880">
                  <a:extLst>
                    <a:ext uri="{9D8B030D-6E8A-4147-A177-3AD203B41FA5}">
                      <a16:colId xmlns:a16="http://schemas.microsoft.com/office/drawing/2014/main" val="1855488861"/>
                    </a:ext>
                  </a:extLst>
                </a:gridCol>
                <a:gridCol w="6562634">
                  <a:extLst>
                    <a:ext uri="{9D8B030D-6E8A-4147-A177-3AD203B41FA5}">
                      <a16:colId xmlns:a16="http://schemas.microsoft.com/office/drawing/2014/main" val="4221448593"/>
                    </a:ext>
                  </a:extLst>
                </a:gridCol>
                <a:gridCol w="2387366">
                  <a:extLst>
                    <a:ext uri="{9D8B030D-6E8A-4147-A177-3AD203B41FA5}">
                      <a16:colId xmlns:a16="http://schemas.microsoft.com/office/drawing/2014/main" val="1622768884"/>
                    </a:ext>
                  </a:extLst>
                </a:gridCol>
              </a:tblGrid>
              <a:tr h="425619">
                <a:tc>
                  <a:txBody>
                    <a:bodyPr/>
                    <a:lstStyle/>
                    <a:p>
                      <a:pPr>
                        <a:lnSpc>
                          <a:spcPct val="120000"/>
                        </a:lnSpc>
                        <a:spcAft>
                          <a:spcPts val="600"/>
                        </a:spcAft>
                      </a:pPr>
                      <a:r>
                        <a:rPr lang="en-CA" sz="1800">
                          <a:effectLst/>
                        </a:rPr>
                        <a:t>Event</a:t>
                      </a:r>
                      <a:endParaRPr lang="en-CA" sz="1800">
                        <a:effectLst/>
                        <a:latin typeface="Arial"/>
                        <a:ea typeface="Arial" panose="020B0604020202020204" pitchFamily="34" charset="0"/>
                        <a:cs typeface="Times New Roman"/>
                      </a:endParaRPr>
                    </a:p>
                  </a:txBody>
                  <a:tcPr marL="68580" marR="68580" marT="0" marB="0">
                    <a:solidFill>
                      <a:srgbClr val="44A7A2">
                        <a:alpha val="80000"/>
                      </a:srgbClr>
                    </a:solidFill>
                  </a:tcPr>
                </a:tc>
                <a:tc>
                  <a:txBody>
                    <a:bodyPr/>
                    <a:lstStyle/>
                    <a:p>
                      <a:pPr>
                        <a:lnSpc>
                          <a:spcPct val="120000"/>
                        </a:lnSpc>
                        <a:spcAft>
                          <a:spcPts val="600"/>
                        </a:spcAft>
                      </a:pPr>
                      <a:r>
                        <a:rPr lang="en-CA" sz="1800">
                          <a:effectLst/>
                        </a:rPr>
                        <a:t>Details</a:t>
                      </a:r>
                      <a:endParaRPr lang="en-CA" sz="1800">
                        <a:effectLst/>
                        <a:latin typeface="Arial"/>
                        <a:ea typeface="Arial" panose="020B0604020202020204" pitchFamily="34" charset="0"/>
                        <a:cs typeface="Times New Roman"/>
                      </a:endParaRPr>
                    </a:p>
                  </a:txBody>
                  <a:tcPr marL="68580" marR="68580" marT="0" marB="0">
                    <a:solidFill>
                      <a:srgbClr val="44A7A2">
                        <a:alpha val="80000"/>
                      </a:srgbClr>
                    </a:solidFill>
                  </a:tcPr>
                </a:tc>
                <a:tc>
                  <a:txBody>
                    <a:bodyPr/>
                    <a:lstStyle/>
                    <a:p>
                      <a:pPr>
                        <a:lnSpc>
                          <a:spcPct val="120000"/>
                        </a:lnSpc>
                        <a:spcAft>
                          <a:spcPts val="600"/>
                        </a:spcAft>
                      </a:pPr>
                      <a:r>
                        <a:rPr lang="en-CA" sz="1800">
                          <a:effectLst/>
                        </a:rPr>
                        <a:t>Date</a:t>
                      </a:r>
                      <a:endParaRPr lang="en-CA" sz="1800">
                        <a:effectLst/>
                        <a:latin typeface="Arial"/>
                        <a:ea typeface="Arial" panose="020B0604020202020204" pitchFamily="34" charset="0"/>
                        <a:cs typeface="Times New Roman"/>
                      </a:endParaRPr>
                    </a:p>
                  </a:txBody>
                  <a:tcPr marL="68580" marR="68580" marT="0" marB="0">
                    <a:solidFill>
                      <a:srgbClr val="44A7A2">
                        <a:alpha val="80000"/>
                      </a:srgbClr>
                    </a:solidFill>
                  </a:tcPr>
                </a:tc>
                <a:extLst>
                  <a:ext uri="{0D108BD9-81ED-4DB2-BD59-A6C34878D82A}">
                    <a16:rowId xmlns:a16="http://schemas.microsoft.com/office/drawing/2014/main" val="665317049"/>
                  </a:ext>
                </a:extLst>
              </a:tr>
              <a:tr h="961185">
                <a:tc>
                  <a:txBody>
                    <a:bodyPr/>
                    <a:lstStyle/>
                    <a:p>
                      <a:pPr>
                        <a:lnSpc>
                          <a:spcPct val="120000"/>
                        </a:lnSpc>
                        <a:spcAft>
                          <a:spcPts val="600"/>
                        </a:spcAft>
                      </a:pPr>
                      <a:r>
                        <a:rPr lang="en-CA" sz="1800">
                          <a:effectLst/>
                        </a:rPr>
                        <a:t>Launch</a:t>
                      </a:r>
                      <a:endParaRPr lang="en-CA" sz="1800">
                        <a:effectLst/>
                        <a:latin typeface="Arial"/>
                        <a:ea typeface="Arial" panose="020B0604020202020204" pitchFamily="34" charset="0"/>
                        <a:cs typeface="Times New Roman"/>
                      </a:endParaRPr>
                    </a:p>
                  </a:txBody>
                  <a:tcPr marL="68580" marR="68580" marT="0" marB="0">
                    <a:solidFill>
                      <a:srgbClr val="E2F1F0"/>
                    </a:solidFill>
                  </a:tcPr>
                </a:tc>
                <a:tc>
                  <a:txBody>
                    <a:bodyPr/>
                    <a:lstStyle/>
                    <a:p>
                      <a:pPr marL="285750" indent="-285750">
                        <a:lnSpc>
                          <a:spcPct val="120000"/>
                        </a:lnSpc>
                        <a:spcAft>
                          <a:spcPts val="600"/>
                        </a:spcAft>
                        <a:buFont typeface="Arial" panose="020B0604020202020204" pitchFamily="34" charset="0"/>
                        <a:buChar char="•"/>
                      </a:pPr>
                      <a:r>
                        <a:rPr lang="en-US" sz="1800" kern="1200">
                          <a:solidFill>
                            <a:schemeClr val="tx1"/>
                          </a:solidFill>
                          <a:effectLst/>
                          <a:latin typeface="+mn-lt"/>
                          <a:ea typeface="+mn-ea"/>
                          <a:cs typeface="+mn-cs"/>
                        </a:rPr>
                        <a:t>Documents will be posted on the Employment Ontario Partners’ Gateway (EOPG) </a:t>
                      </a:r>
                    </a:p>
                    <a:p>
                      <a:pPr marL="285750" indent="-285750">
                        <a:lnSpc>
                          <a:spcPct val="120000"/>
                        </a:lnSpc>
                        <a:spcAft>
                          <a:spcPts val="600"/>
                        </a:spcAft>
                        <a:buFont typeface="Arial" panose="020B0604020202020204" pitchFamily="34" charset="0"/>
                        <a:buChar char="•"/>
                      </a:pPr>
                      <a:r>
                        <a:rPr lang="en-US" sz="1800" kern="1200">
                          <a:solidFill>
                            <a:schemeClr val="tx1"/>
                          </a:solidFill>
                          <a:effectLst/>
                          <a:latin typeface="+mn-lt"/>
                          <a:ea typeface="+mn-ea"/>
                          <a:cs typeface="+mn-cs"/>
                        </a:rPr>
                        <a:t>Applications will be available on the Transfer Payment Ontario (TPON) platform.   </a:t>
                      </a:r>
                      <a:endParaRPr lang="en-CA" sz="1800" kern="1200">
                        <a:solidFill>
                          <a:schemeClr val="tx1"/>
                        </a:solidFill>
                        <a:effectLst/>
                        <a:latin typeface="+mn-lt"/>
                        <a:ea typeface="+mn-ea"/>
                        <a:cs typeface="+mn-cs"/>
                      </a:endParaRPr>
                    </a:p>
                  </a:txBody>
                  <a:tcPr marL="68580" marR="68580" marT="0" marB="0">
                    <a:solidFill>
                      <a:srgbClr val="E2F1F0"/>
                    </a:solidFill>
                  </a:tcPr>
                </a:tc>
                <a:tc>
                  <a:txBody>
                    <a:bodyPr/>
                    <a:lstStyle/>
                    <a:p>
                      <a:pPr>
                        <a:lnSpc>
                          <a:spcPct val="120000"/>
                        </a:lnSpc>
                        <a:spcAft>
                          <a:spcPts val="600"/>
                        </a:spcAft>
                      </a:pPr>
                      <a:r>
                        <a:rPr lang="en-CA" sz="1800">
                          <a:effectLst/>
                        </a:rPr>
                        <a:t>February 16, 2021</a:t>
                      </a:r>
                    </a:p>
                    <a:p>
                      <a:pPr>
                        <a:lnSpc>
                          <a:spcPct val="120000"/>
                        </a:lnSpc>
                        <a:spcAft>
                          <a:spcPts val="600"/>
                        </a:spcAft>
                      </a:pPr>
                      <a:endParaRPr lang="en-CA" sz="1800">
                        <a:effectLst/>
                        <a:latin typeface="Arial"/>
                        <a:ea typeface="Arial" panose="020B0604020202020204" pitchFamily="34" charset="0"/>
                        <a:cs typeface="Times New Roman"/>
                      </a:endParaRPr>
                    </a:p>
                    <a:p>
                      <a:pPr>
                        <a:lnSpc>
                          <a:spcPct val="120000"/>
                        </a:lnSpc>
                        <a:spcAft>
                          <a:spcPts val="600"/>
                        </a:spcAft>
                      </a:pPr>
                      <a:r>
                        <a:rPr lang="en-CA" sz="1800" kern="1200">
                          <a:solidFill>
                            <a:schemeClr val="tx1"/>
                          </a:solidFill>
                          <a:effectLst/>
                          <a:latin typeface="+mn-lt"/>
                          <a:ea typeface="+mn-ea"/>
                          <a:cs typeface="+mn-cs"/>
                        </a:rPr>
                        <a:t>February 22, 2021</a:t>
                      </a:r>
                    </a:p>
                  </a:txBody>
                  <a:tcPr marL="68580" marR="68580" marT="0" marB="0">
                    <a:solidFill>
                      <a:srgbClr val="E2F1F0"/>
                    </a:solidFill>
                  </a:tcPr>
                </a:tc>
                <a:extLst>
                  <a:ext uri="{0D108BD9-81ED-4DB2-BD59-A6C34878D82A}">
                    <a16:rowId xmlns:a16="http://schemas.microsoft.com/office/drawing/2014/main" val="1125708767"/>
                  </a:ext>
                </a:extLst>
              </a:tr>
              <a:tr h="1194655">
                <a:tc>
                  <a:txBody>
                    <a:bodyPr/>
                    <a:lstStyle/>
                    <a:p>
                      <a:pPr>
                        <a:lnSpc>
                          <a:spcPct val="120000"/>
                        </a:lnSpc>
                        <a:spcAft>
                          <a:spcPts val="600"/>
                        </a:spcAft>
                      </a:pPr>
                      <a:r>
                        <a:rPr lang="en-CA" sz="1800">
                          <a:effectLst/>
                        </a:rPr>
                        <a:t>Questions</a:t>
                      </a:r>
                      <a:endParaRPr lang="en-CA" sz="1800">
                        <a:effectLst/>
                        <a:latin typeface="Arial"/>
                        <a:ea typeface="Arial" panose="020B0604020202020204" pitchFamily="34" charset="0"/>
                        <a:cs typeface="Times New Roman"/>
                      </a:endParaRPr>
                    </a:p>
                  </a:txBody>
                  <a:tcPr marL="68580" marR="68580" marT="0" marB="0">
                    <a:solidFill>
                      <a:srgbClr val="BEE0DE"/>
                    </a:solidFill>
                  </a:tcPr>
                </a:tc>
                <a:tc>
                  <a:txBody>
                    <a:bodyPr/>
                    <a:lstStyle/>
                    <a:p>
                      <a:pPr marL="285750" indent="-285750">
                        <a:lnSpc>
                          <a:spcPct val="120000"/>
                        </a:lnSpc>
                        <a:spcAft>
                          <a:spcPts val="600"/>
                        </a:spcAft>
                        <a:buFont typeface="Arial" panose="020B0604020202020204" pitchFamily="34" charset="0"/>
                        <a:buChar char="•"/>
                      </a:pPr>
                      <a:r>
                        <a:rPr lang="en-CA" sz="1800">
                          <a:effectLst/>
                        </a:rPr>
                        <a:t>Appl</a:t>
                      </a:r>
                      <a:r>
                        <a:rPr lang="en-CA" sz="1800" kern="1200">
                          <a:solidFill>
                            <a:schemeClr val="tx1"/>
                          </a:solidFill>
                          <a:effectLst/>
                          <a:latin typeface="+mn-lt"/>
                          <a:ea typeface="+mn-ea"/>
                          <a:cs typeface="+mn-cs"/>
                        </a:rPr>
                        <a:t>icants </a:t>
                      </a:r>
                      <a:r>
                        <a:rPr lang="en-CA" sz="1800">
                          <a:effectLst/>
                        </a:rPr>
                        <a:t>may submit questions via email to </a:t>
                      </a:r>
                      <a:r>
                        <a:rPr lang="en-CA" sz="1800" u="sng">
                          <a:effectLst/>
                          <a:hlinkClick r:id="rId3"/>
                        </a:rPr>
                        <a:t>bridgetraining@ontario.ca</a:t>
                      </a:r>
                      <a:r>
                        <a:rPr lang="en-CA" sz="1800" kern="1200">
                          <a:effectLst/>
                        </a:rPr>
                        <a:t> within the first three weeks after the launch on February 16.</a:t>
                      </a:r>
                      <a:endParaRPr lang="en-CA" sz="1800" kern="1200">
                        <a:solidFill>
                          <a:schemeClr val="tx1"/>
                        </a:solidFill>
                        <a:effectLst/>
                        <a:latin typeface="Arial"/>
                        <a:ea typeface="Arial" panose="020B0604020202020204" pitchFamily="34" charset="0"/>
                        <a:cs typeface="Times New Roman"/>
                      </a:endParaRPr>
                    </a:p>
                  </a:txBody>
                  <a:tcPr marL="68580" marR="68580" marT="0" marB="0">
                    <a:solidFill>
                      <a:srgbClr val="BEE0DE"/>
                    </a:solidFill>
                  </a:tcPr>
                </a:tc>
                <a:tc>
                  <a:txBody>
                    <a:bodyPr/>
                    <a:lstStyle/>
                    <a:p>
                      <a:pPr>
                        <a:lnSpc>
                          <a:spcPct val="120000"/>
                        </a:lnSpc>
                        <a:spcAft>
                          <a:spcPts val="600"/>
                        </a:spcAft>
                      </a:pPr>
                      <a:r>
                        <a:rPr lang="en-CA" sz="1800">
                          <a:effectLst/>
                        </a:rPr>
                        <a:t>February 16 - </a:t>
                      </a:r>
                      <a:endParaRPr lang="en-CA" sz="1800">
                        <a:effectLst/>
                        <a:latin typeface="Arial"/>
                        <a:cs typeface="Times New Roman"/>
                      </a:endParaRPr>
                    </a:p>
                    <a:p>
                      <a:pPr lvl="0">
                        <a:lnSpc>
                          <a:spcPct val="120000"/>
                        </a:lnSpc>
                        <a:spcAft>
                          <a:spcPts val="600"/>
                        </a:spcAft>
                        <a:buNone/>
                      </a:pPr>
                      <a:r>
                        <a:rPr lang="en-CA" sz="1800">
                          <a:effectLst/>
                        </a:rPr>
                        <a:t>March 5, 2021</a:t>
                      </a:r>
                      <a:endParaRPr lang="en-CA" sz="1800">
                        <a:effectLst/>
                        <a:latin typeface="Arial"/>
                        <a:ea typeface="Arial" panose="020B0604020202020204" pitchFamily="34" charset="0"/>
                        <a:cs typeface="Times New Roman"/>
                      </a:endParaRPr>
                    </a:p>
                  </a:txBody>
                  <a:tcPr marL="68580" marR="68580" marT="0" marB="0">
                    <a:solidFill>
                      <a:srgbClr val="BEE0DE"/>
                    </a:solidFill>
                  </a:tcPr>
                </a:tc>
                <a:extLst>
                  <a:ext uri="{0D108BD9-81ED-4DB2-BD59-A6C34878D82A}">
                    <a16:rowId xmlns:a16="http://schemas.microsoft.com/office/drawing/2014/main" val="3423129017"/>
                  </a:ext>
                </a:extLst>
              </a:tr>
              <a:tr h="713989">
                <a:tc>
                  <a:txBody>
                    <a:bodyPr/>
                    <a:lstStyle/>
                    <a:p>
                      <a:pPr>
                        <a:lnSpc>
                          <a:spcPct val="120000"/>
                        </a:lnSpc>
                        <a:spcAft>
                          <a:spcPts val="600"/>
                        </a:spcAft>
                      </a:pPr>
                      <a:r>
                        <a:rPr lang="en-CA" sz="1800">
                          <a:effectLst/>
                        </a:rPr>
                        <a:t>Response to Questions</a:t>
                      </a:r>
                      <a:endParaRPr lang="en-CA" sz="1800">
                        <a:effectLst/>
                        <a:latin typeface="Arial"/>
                        <a:ea typeface="Arial" panose="020B0604020202020204" pitchFamily="34" charset="0"/>
                        <a:cs typeface="Times New Roman"/>
                      </a:endParaRPr>
                    </a:p>
                  </a:txBody>
                  <a:tcPr marL="68580" marR="68580" marT="0" marB="0">
                    <a:solidFill>
                      <a:srgbClr val="E2F1F0"/>
                    </a:solidFill>
                  </a:tcPr>
                </a:tc>
                <a:tc>
                  <a:txBody>
                    <a:bodyPr/>
                    <a:lstStyle/>
                    <a:p>
                      <a:pPr marL="285750" indent="-285750">
                        <a:lnSpc>
                          <a:spcPct val="120000"/>
                        </a:lnSpc>
                        <a:spcAft>
                          <a:spcPts val="600"/>
                        </a:spcAft>
                        <a:buFont typeface="Arial" panose="020B0604020202020204" pitchFamily="34" charset="0"/>
                        <a:buChar char="•"/>
                      </a:pPr>
                      <a:r>
                        <a:rPr lang="en-CA" sz="1800">
                          <a:effectLst/>
                        </a:rPr>
                        <a:t>The ministry will post one Q and A document responding to all questions received.</a:t>
                      </a:r>
                      <a:endParaRPr lang="en-CA" sz="1800">
                        <a:effectLst/>
                        <a:latin typeface="Arial"/>
                        <a:ea typeface="Arial" panose="020B0604020202020204" pitchFamily="34" charset="0"/>
                        <a:cs typeface="Times New Roman"/>
                      </a:endParaRPr>
                    </a:p>
                  </a:txBody>
                  <a:tcPr marL="68580" marR="68580" marT="0" marB="0">
                    <a:solidFill>
                      <a:srgbClr val="E2F1F0"/>
                    </a:solidFill>
                  </a:tcPr>
                </a:tc>
                <a:tc>
                  <a:txBody>
                    <a:bodyPr/>
                    <a:lstStyle/>
                    <a:p>
                      <a:pPr>
                        <a:lnSpc>
                          <a:spcPct val="120000"/>
                        </a:lnSpc>
                        <a:spcAft>
                          <a:spcPts val="600"/>
                        </a:spcAft>
                      </a:pPr>
                      <a:r>
                        <a:rPr lang="en-CA" sz="1800">
                          <a:effectLst/>
                        </a:rPr>
                        <a:t>March 19, 2021</a:t>
                      </a:r>
                      <a:endParaRPr lang="en-CA" sz="1800">
                        <a:effectLst/>
                        <a:latin typeface="Arial"/>
                        <a:ea typeface="Arial" panose="020B0604020202020204" pitchFamily="34" charset="0"/>
                        <a:cs typeface="Times New Roman"/>
                      </a:endParaRPr>
                    </a:p>
                  </a:txBody>
                  <a:tcPr marL="68580" marR="68580" marT="0" marB="0">
                    <a:solidFill>
                      <a:srgbClr val="E2F1F0"/>
                    </a:solidFill>
                  </a:tcPr>
                </a:tc>
                <a:extLst>
                  <a:ext uri="{0D108BD9-81ED-4DB2-BD59-A6C34878D82A}">
                    <a16:rowId xmlns:a16="http://schemas.microsoft.com/office/drawing/2014/main" val="4107283121"/>
                  </a:ext>
                </a:extLst>
              </a:tr>
              <a:tr h="1304454">
                <a:tc>
                  <a:txBody>
                    <a:bodyPr/>
                    <a:lstStyle/>
                    <a:p>
                      <a:pPr>
                        <a:lnSpc>
                          <a:spcPct val="120000"/>
                        </a:lnSpc>
                        <a:spcAft>
                          <a:spcPts val="600"/>
                        </a:spcAft>
                      </a:pPr>
                      <a:r>
                        <a:rPr lang="en-CA" sz="1800">
                          <a:effectLst/>
                        </a:rPr>
                        <a:t>CFP Submission </a:t>
                      </a:r>
                    </a:p>
                    <a:p>
                      <a:pPr>
                        <a:lnSpc>
                          <a:spcPct val="120000"/>
                        </a:lnSpc>
                        <a:spcAft>
                          <a:spcPts val="600"/>
                        </a:spcAft>
                      </a:pPr>
                      <a:r>
                        <a:rPr lang="en-CA" sz="1800">
                          <a:effectLst/>
                        </a:rPr>
                        <a:t>Deadline</a:t>
                      </a:r>
                      <a:endParaRPr lang="en-CA" sz="18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rgbClr val="BEE0DE"/>
                    </a:solidFill>
                  </a:tcPr>
                </a:tc>
                <a:tc>
                  <a:txBody>
                    <a:bodyPr/>
                    <a:lstStyle/>
                    <a:p>
                      <a:pPr marL="285750" marR="0" lvl="0" indent="-285750" algn="l" defTabSz="914400" rtl="0" eaLnBrk="1" fontAlgn="auto" latinLnBrk="0" hangingPunct="1">
                        <a:lnSpc>
                          <a:spcPct val="120000"/>
                        </a:lnSpc>
                        <a:spcBef>
                          <a:spcPts val="0"/>
                        </a:spcBef>
                        <a:spcAft>
                          <a:spcPts val="600"/>
                        </a:spcAft>
                        <a:buClrTx/>
                        <a:buSzTx/>
                        <a:buFont typeface="Arial" panose="020B0604020202020204" pitchFamily="34" charset="0"/>
                        <a:buChar char="•"/>
                        <a:tabLst/>
                        <a:defRPr/>
                      </a:pPr>
                      <a:r>
                        <a:rPr lang="en-CA" sz="1800"/>
                        <a:t>Applications must be submitted electronically </a:t>
                      </a:r>
                      <a:r>
                        <a:rPr lang="en-CA" sz="1800">
                          <a:effectLst/>
                        </a:rPr>
                        <a:t>through the TPON website.</a:t>
                      </a:r>
                      <a:endParaRPr lang="en-CA" sz="1800"/>
                    </a:p>
                    <a:p>
                      <a:pPr marL="285750" marR="0" lvl="0" indent="-285750" algn="l" defTabSz="914400" rtl="0" eaLnBrk="1" fontAlgn="auto" latinLnBrk="0" hangingPunct="1">
                        <a:lnSpc>
                          <a:spcPct val="120000"/>
                        </a:lnSpc>
                        <a:spcBef>
                          <a:spcPts val="0"/>
                        </a:spcBef>
                        <a:spcAft>
                          <a:spcPts val="600"/>
                        </a:spcAft>
                        <a:buClrTx/>
                        <a:buSzTx/>
                        <a:buFont typeface="Arial" panose="020B0604020202020204" pitchFamily="34" charset="0"/>
                        <a:buChar char="•"/>
                        <a:tabLst/>
                        <a:defRPr/>
                      </a:pPr>
                      <a:r>
                        <a:rPr lang="en-CA" sz="1800">
                          <a:effectLst/>
                        </a:rPr>
                        <a:t>Applications received after the deadline will not be considered.</a:t>
                      </a:r>
                      <a:endParaRPr lang="en-CA" sz="1800">
                        <a:effectLst/>
                        <a:latin typeface="Arial"/>
                        <a:ea typeface="Arial" panose="020B0604020202020204" pitchFamily="34" charset="0"/>
                        <a:cs typeface="Times New Roman"/>
                      </a:endParaRPr>
                    </a:p>
                  </a:txBody>
                  <a:tcPr marL="68580" marR="68580" marT="0" marB="0">
                    <a:solidFill>
                      <a:srgbClr val="BEE0DE"/>
                    </a:solidFill>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en-CA" sz="1800" dirty="0">
                          <a:effectLst/>
                        </a:rPr>
                        <a:t>April 30, 2021</a:t>
                      </a:r>
                    </a:p>
                    <a:p>
                      <a:pPr>
                        <a:lnSpc>
                          <a:spcPct val="120000"/>
                        </a:lnSpc>
                        <a:spcAft>
                          <a:spcPts val="600"/>
                        </a:spcAft>
                      </a:pPr>
                      <a:endParaRPr lang="en-CA" sz="1800" dirty="0">
                        <a:effectLst/>
                        <a:latin typeface="Arial"/>
                        <a:ea typeface="Arial" panose="020B0604020202020204" pitchFamily="34" charset="0"/>
                        <a:cs typeface="Times New Roman"/>
                      </a:endParaRPr>
                    </a:p>
                  </a:txBody>
                  <a:tcPr marL="68580" marR="68580" marT="0" marB="0">
                    <a:solidFill>
                      <a:srgbClr val="BEE0DE"/>
                    </a:solidFill>
                  </a:tcPr>
                </a:tc>
                <a:extLst>
                  <a:ext uri="{0D108BD9-81ED-4DB2-BD59-A6C34878D82A}">
                    <a16:rowId xmlns:a16="http://schemas.microsoft.com/office/drawing/2014/main" val="3891171641"/>
                  </a:ext>
                </a:extLst>
              </a:tr>
            </a:tbl>
          </a:graphicData>
        </a:graphic>
      </p:graphicFrame>
      <p:sp>
        <p:nvSpPr>
          <p:cNvPr id="5" name="Slide Number Placeholder 4">
            <a:extLst>
              <a:ext uri="{FF2B5EF4-FFF2-40B4-BE49-F238E27FC236}">
                <a16:creationId xmlns:a16="http://schemas.microsoft.com/office/drawing/2014/main" id="{1F17338B-CD8E-4DFF-B552-70A1BB6F2D89}"/>
              </a:ext>
            </a:extLst>
          </p:cNvPr>
          <p:cNvSpPr>
            <a:spLocks noGrp="1"/>
          </p:cNvSpPr>
          <p:nvPr>
            <p:ph type="sldNum" sz="quarter" idx="12"/>
          </p:nvPr>
        </p:nvSpPr>
        <p:spPr/>
        <p:txBody>
          <a:bodyPr/>
          <a:lstStyle/>
          <a:p>
            <a:fld id="{9CAA33A2-411E-8443-83D0-3263C24E97A5}" type="slidenum">
              <a:rPr lang="en-US" smtClean="0"/>
              <a:pPr/>
              <a:t>21</a:t>
            </a:fld>
            <a:endParaRPr lang="en-US"/>
          </a:p>
        </p:txBody>
      </p:sp>
      <p:sp>
        <p:nvSpPr>
          <p:cNvPr id="6" name="Footer Placeholder 5">
            <a:extLst>
              <a:ext uri="{FF2B5EF4-FFF2-40B4-BE49-F238E27FC236}">
                <a16:creationId xmlns:a16="http://schemas.microsoft.com/office/drawing/2014/main" id="{557C346A-8E2F-409A-87C6-987A71EFC8E1}"/>
              </a:ext>
            </a:extLst>
          </p:cNvPr>
          <p:cNvSpPr>
            <a:spLocks noGrp="1"/>
          </p:cNvSpPr>
          <p:nvPr>
            <p:ph type="ftr" sz="quarter" idx="11"/>
          </p:nvPr>
        </p:nvSpPr>
        <p:spPr>
          <a:xfrm>
            <a:off x="715107" y="6276602"/>
            <a:ext cx="3716216" cy="365125"/>
          </a:xfrm>
        </p:spPr>
        <p:txBody>
          <a:bodyPr/>
          <a:lstStyle/>
          <a:p>
            <a:pPr algn="l"/>
            <a:r>
              <a:rPr lang="en-US"/>
              <a:t>OBTP Stakeholder Webinar </a:t>
            </a:r>
          </a:p>
        </p:txBody>
      </p:sp>
    </p:spTree>
    <p:extLst>
      <p:ext uri="{BB962C8B-B14F-4D97-AF65-F5344CB8AC3E}">
        <p14:creationId xmlns:p14="http://schemas.microsoft.com/office/powerpoint/2010/main" val="2604375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D98F8A3E-BE5C-4460-B2CF-5A43C65030C1}"/>
              </a:ext>
            </a:extLst>
          </p:cNvPr>
          <p:cNvSpPr txBox="1">
            <a:spLocks noGrp="1"/>
          </p:cNvSpPr>
          <p:nvPr>
            <p:ph type="title" idx="4294967295"/>
          </p:nvPr>
        </p:nvSpPr>
        <p:spPr>
          <a:xfrm>
            <a:off x="463060" y="816579"/>
            <a:ext cx="9864971" cy="49730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3200" b="1" i="0" kern="1200">
                <a:solidFill>
                  <a:schemeClr val="tx1"/>
                </a:solidFill>
                <a:latin typeface="Calibri" panose="020F0502020204030204" pitchFamily="34" charset="0"/>
                <a:ea typeface="+mj-ea"/>
                <a:cs typeface="Calibri" panose="020F0502020204030204" pitchFamily="34" charset="0"/>
              </a:defRPr>
            </a:lvl1pPr>
          </a:lstStyle>
          <a:p>
            <a:pPr lvl="0">
              <a:defRPr/>
            </a:pPr>
            <a:r>
              <a:rPr lang="en-US" sz="2000"/>
              <a:t>REQUEST FOR APPLICATIONS</a:t>
            </a:r>
            <a:r>
              <a:rPr kumimoji="0" lang="en-US" sz="2000" b="1" i="0" u="none" strike="noStrike" kern="1200" cap="none" spc="0" normalizeH="0" baseline="0" noProof="0">
                <a:ln>
                  <a:noFill/>
                </a:ln>
                <a:solidFill>
                  <a:schemeClr val="tx1"/>
                </a:solidFill>
                <a:effectLst/>
                <a:uLnTx/>
                <a:uFillTx/>
                <a:latin typeface="Calibri" panose="020F0502020204030204" pitchFamily="34" charset="0"/>
                <a:ea typeface="+mj-ea"/>
                <a:cs typeface="Calibri" panose="020F0502020204030204" pitchFamily="34" charset="0"/>
              </a:rPr>
              <a:t> PACKAGE SUMMARY</a:t>
            </a:r>
          </a:p>
        </p:txBody>
      </p:sp>
      <p:sp>
        <p:nvSpPr>
          <p:cNvPr id="4" name="Content Placeholder 3">
            <a:extLst>
              <a:ext uri="{FF2B5EF4-FFF2-40B4-BE49-F238E27FC236}">
                <a16:creationId xmlns:a16="http://schemas.microsoft.com/office/drawing/2014/main" id="{8DAE101D-0386-4AD0-BF8F-88E1809E8BC0}"/>
              </a:ext>
            </a:extLst>
          </p:cNvPr>
          <p:cNvSpPr>
            <a:spLocks noGrp="1"/>
          </p:cNvSpPr>
          <p:nvPr>
            <p:ph idx="1"/>
          </p:nvPr>
        </p:nvSpPr>
        <p:spPr>
          <a:xfrm>
            <a:off x="463060" y="1236285"/>
            <a:ext cx="11265879" cy="5464606"/>
          </a:xfrm>
        </p:spPr>
        <p:txBody>
          <a:bodyPr vert="horz" lIns="68580" tIns="34290" rIns="68580" bIns="34290" rtlCol="0" anchor="t">
            <a:noAutofit/>
          </a:bodyPr>
          <a:lstStyle/>
          <a:p>
            <a:pPr marL="257175" indent="-257175">
              <a:lnSpc>
                <a:spcPct val="120000"/>
              </a:lnSpc>
              <a:spcBef>
                <a:spcPts val="0"/>
              </a:spcBef>
              <a:spcAft>
                <a:spcPts val="600"/>
              </a:spcAft>
              <a:buFont typeface="Arial" panose="020B0604020202020204" pitchFamily="34" charset="0"/>
              <a:buChar char="•"/>
            </a:pPr>
            <a:r>
              <a:rPr lang="en-US"/>
              <a:t>The </a:t>
            </a:r>
            <a:r>
              <a:rPr lang="en-US">
                <a:cs typeface="Calibri" panose="020F0502020204030204"/>
              </a:rPr>
              <a:t>2021</a:t>
            </a:r>
            <a:r>
              <a:rPr lang="en-US"/>
              <a:t> OBTP Request for Applications will solicit applications for </a:t>
            </a:r>
            <a:r>
              <a:rPr lang="en-US" b="1"/>
              <a:t>two (2) categories </a:t>
            </a:r>
            <a:r>
              <a:rPr lang="en-US"/>
              <a:t>of OBTP projects:</a:t>
            </a:r>
          </a:p>
          <a:p>
            <a:pPr marL="771525" lvl="1" indent="-257175">
              <a:lnSpc>
                <a:spcPct val="114000"/>
              </a:lnSpc>
              <a:spcBef>
                <a:spcPts val="0"/>
              </a:spcBef>
              <a:spcAft>
                <a:spcPts val="600"/>
              </a:spcAft>
            </a:pPr>
            <a:r>
              <a:rPr lang="en-US"/>
              <a:t>Category A – Service Delivery Projects</a:t>
            </a:r>
          </a:p>
          <a:p>
            <a:pPr marL="771525" lvl="1" indent="-257175">
              <a:lnSpc>
                <a:spcPct val="114000"/>
              </a:lnSpc>
              <a:spcBef>
                <a:spcPts val="0"/>
              </a:spcBef>
              <a:spcAft>
                <a:spcPts val="400"/>
              </a:spcAft>
            </a:pPr>
            <a:r>
              <a:rPr lang="en-US"/>
              <a:t>Category B – Changing the System Projects</a:t>
            </a:r>
          </a:p>
          <a:p>
            <a:pPr marL="257175" indent="-257175">
              <a:lnSpc>
                <a:spcPct val="114000"/>
              </a:lnSpc>
              <a:spcBef>
                <a:spcPts val="3000"/>
              </a:spcBef>
              <a:spcAft>
                <a:spcPts val="600"/>
              </a:spcAft>
              <a:buFont typeface="Arial" panose="020B0604020202020204" pitchFamily="34" charset="0"/>
              <a:buChar char="•"/>
            </a:pPr>
            <a:r>
              <a:rPr lang="en-US"/>
              <a:t>The OBTP Request for Applications Package has three (3) parts:</a:t>
            </a:r>
          </a:p>
          <a:p>
            <a:pPr marL="536972" lvl="1" indent="-257175">
              <a:lnSpc>
                <a:spcPct val="114000"/>
              </a:lnSpc>
              <a:spcBef>
                <a:spcPts val="0"/>
              </a:spcBef>
              <a:spcAft>
                <a:spcPts val="600"/>
              </a:spcAft>
              <a:buClr>
                <a:srgbClr val="008080"/>
              </a:buClr>
              <a:buFont typeface="+mj-lt"/>
              <a:buAutoNum type="arabicPeriod"/>
            </a:pPr>
            <a:r>
              <a:rPr lang="en-US">
                <a:ea typeface="Calibri" panose="020F0502020204030204" pitchFamily="34" charset="0"/>
              </a:rPr>
              <a:t>Request for Applications Guidelines </a:t>
            </a:r>
          </a:p>
          <a:p>
            <a:pPr marL="536972" lvl="1" indent="-257175">
              <a:lnSpc>
                <a:spcPct val="114000"/>
              </a:lnSpc>
              <a:spcBef>
                <a:spcPts val="0"/>
              </a:spcBef>
              <a:spcAft>
                <a:spcPts val="600"/>
              </a:spcAft>
              <a:buClr>
                <a:srgbClr val="008080"/>
              </a:buClr>
              <a:buFont typeface="+mj-lt"/>
              <a:buAutoNum type="arabicPeriod"/>
            </a:pPr>
            <a:r>
              <a:rPr lang="en-US">
                <a:ea typeface="Calibri" panose="020F0502020204030204" pitchFamily="34" charset="0"/>
              </a:rPr>
              <a:t>Organizational Risk Assessment </a:t>
            </a:r>
            <a:endParaRPr lang="en-CA">
              <a:ea typeface="Calibri" panose="020F0502020204030204" pitchFamily="34" charset="0"/>
            </a:endParaRPr>
          </a:p>
          <a:p>
            <a:pPr marL="536972" lvl="1" indent="-257175">
              <a:lnSpc>
                <a:spcPct val="114000"/>
              </a:lnSpc>
              <a:spcBef>
                <a:spcPts val="0"/>
              </a:spcBef>
              <a:spcAft>
                <a:spcPts val="600"/>
              </a:spcAft>
              <a:buClr>
                <a:srgbClr val="008080"/>
              </a:buClr>
              <a:buFont typeface="+mj-lt"/>
              <a:buAutoNum type="arabicPeriod"/>
            </a:pPr>
            <a:r>
              <a:rPr lang="en-US">
                <a:ea typeface="Times New Roman" panose="02020603050405020304" pitchFamily="18" charset="0"/>
              </a:rPr>
              <a:t>Proposal Details that will include the following: </a:t>
            </a:r>
            <a:endParaRPr lang="en-CA">
              <a:ea typeface="Calibri" panose="020F0502020204030204" pitchFamily="34" charset="0"/>
            </a:endParaRPr>
          </a:p>
          <a:p>
            <a:pPr marL="872729" lvl="2" indent="-257175">
              <a:lnSpc>
                <a:spcPct val="114000"/>
              </a:lnSpc>
              <a:spcBef>
                <a:spcPts val="0"/>
              </a:spcBef>
              <a:buClr>
                <a:srgbClr val="008080"/>
              </a:buClr>
              <a:buFont typeface="+mj-lt"/>
              <a:buAutoNum type="alphaLcParenR"/>
            </a:pPr>
            <a:r>
              <a:rPr lang="en-US">
                <a:ea typeface="Calibri" panose="020F0502020204030204" pitchFamily="34" charset="0"/>
              </a:rPr>
              <a:t>Applicant profile information</a:t>
            </a:r>
            <a:endParaRPr lang="en-CA">
              <a:ea typeface="Calibri" panose="020F0502020204030204" pitchFamily="34" charset="0"/>
            </a:endParaRPr>
          </a:p>
          <a:p>
            <a:pPr marL="872729" lvl="2" indent="-257175">
              <a:lnSpc>
                <a:spcPct val="114000"/>
              </a:lnSpc>
              <a:spcBef>
                <a:spcPts val="0"/>
              </a:spcBef>
              <a:buClr>
                <a:srgbClr val="008080"/>
              </a:buClr>
              <a:buFont typeface="+mj-lt"/>
              <a:buAutoNum type="alphaLcParenR"/>
            </a:pPr>
            <a:r>
              <a:rPr lang="en-US">
                <a:ea typeface="Calibri" panose="020F0502020204030204" pitchFamily="34" charset="0"/>
              </a:rPr>
              <a:t>Project summary information</a:t>
            </a:r>
            <a:endParaRPr lang="en-CA">
              <a:ea typeface="Calibri" panose="020F0502020204030204" pitchFamily="34" charset="0"/>
            </a:endParaRPr>
          </a:p>
          <a:p>
            <a:pPr marL="872729" lvl="2" indent="-257175">
              <a:lnSpc>
                <a:spcPct val="114000"/>
              </a:lnSpc>
              <a:spcBef>
                <a:spcPts val="0"/>
              </a:spcBef>
              <a:buClr>
                <a:srgbClr val="008080"/>
              </a:buClr>
              <a:buFont typeface="+mj-lt"/>
              <a:buAutoNum type="alphaLcParenR"/>
            </a:pPr>
            <a:r>
              <a:rPr lang="en-US">
                <a:ea typeface="Calibri" panose="020F0502020204030204" pitchFamily="34" charset="0"/>
              </a:rPr>
              <a:t>Conflict of interest declaration</a:t>
            </a:r>
            <a:endParaRPr lang="en-CA">
              <a:ea typeface="Calibri" panose="020F0502020204030204" pitchFamily="34" charset="0"/>
            </a:endParaRPr>
          </a:p>
          <a:p>
            <a:pPr marL="872729" lvl="2" indent="-257175">
              <a:lnSpc>
                <a:spcPct val="114000"/>
              </a:lnSpc>
              <a:spcBef>
                <a:spcPts val="0"/>
              </a:spcBef>
              <a:buClr>
                <a:srgbClr val="008080"/>
              </a:buClr>
              <a:buFont typeface="+mj-lt"/>
              <a:buAutoNum type="alphaLcParenR"/>
            </a:pPr>
            <a:r>
              <a:rPr lang="en-US">
                <a:ea typeface="Calibri" panose="020F0502020204030204" pitchFamily="34" charset="0"/>
              </a:rPr>
              <a:t>Partnership letter template</a:t>
            </a:r>
          </a:p>
          <a:p>
            <a:pPr>
              <a:lnSpc>
                <a:spcPct val="114000"/>
              </a:lnSpc>
              <a:spcAft>
                <a:spcPts val="600"/>
              </a:spcAft>
            </a:pPr>
            <a:endParaRPr lang="en-US" strike="sngStrike">
              <a:cs typeface="Calibri" panose="020F0502020204030204"/>
            </a:endParaRPr>
          </a:p>
        </p:txBody>
      </p:sp>
      <p:sp>
        <p:nvSpPr>
          <p:cNvPr id="10" name="Rectangle 9">
            <a:extLst>
              <a:ext uri="{FF2B5EF4-FFF2-40B4-BE49-F238E27FC236}">
                <a16:creationId xmlns:a16="http://schemas.microsoft.com/office/drawing/2014/main" id="{208896EA-0DAD-4D7B-85E6-08DE91BB5532}"/>
              </a:ext>
            </a:extLst>
          </p:cNvPr>
          <p:cNvSpPr/>
          <p:nvPr/>
        </p:nvSpPr>
        <p:spPr>
          <a:xfrm>
            <a:off x="4737652" y="4319573"/>
            <a:ext cx="6096000" cy="1067343"/>
          </a:xfrm>
          <a:prstGeom prst="rect">
            <a:avLst/>
          </a:prstGeom>
        </p:spPr>
        <p:txBody>
          <a:bodyPr>
            <a:spAutoFit/>
          </a:bodyPr>
          <a:lstStyle/>
          <a:p>
            <a:pPr marL="893763" lvl="2" indent="-279400">
              <a:lnSpc>
                <a:spcPct val="120000"/>
              </a:lnSpc>
              <a:spcBef>
                <a:spcPts val="0"/>
              </a:spcBef>
              <a:buClr>
                <a:srgbClr val="008080"/>
              </a:buClr>
              <a:buSzPct val="75000"/>
              <a:buFont typeface="+mj-lt"/>
              <a:buAutoNum type="alphaLcParenR" startAt="5"/>
            </a:pPr>
            <a:r>
              <a:rPr lang="en-US"/>
              <a:t>Application questions </a:t>
            </a:r>
          </a:p>
          <a:p>
            <a:pPr marL="872729" lvl="2" indent="-257175">
              <a:lnSpc>
                <a:spcPct val="120000"/>
              </a:lnSpc>
              <a:spcBef>
                <a:spcPts val="0"/>
              </a:spcBef>
              <a:buClr>
                <a:srgbClr val="008080"/>
              </a:buClr>
              <a:buSzPct val="75000"/>
              <a:buFont typeface="+mj-lt"/>
              <a:buAutoNum type="alphaLcParenR" startAt="5"/>
            </a:pPr>
            <a:r>
              <a:rPr lang="en-US"/>
              <a:t>Budget instructions and template</a:t>
            </a:r>
          </a:p>
          <a:p>
            <a:pPr marL="872729" lvl="2" indent="-257175">
              <a:lnSpc>
                <a:spcPct val="120000"/>
              </a:lnSpc>
              <a:spcBef>
                <a:spcPts val="0"/>
              </a:spcBef>
              <a:buClr>
                <a:srgbClr val="008080"/>
              </a:buClr>
              <a:buSzPct val="75000"/>
              <a:buFont typeface="+mj-lt"/>
              <a:buAutoNum type="alphaLcParenR" startAt="5"/>
            </a:pPr>
            <a:r>
              <a:rPr lang="en-US"/>
              <a:t>Project targets instructions and template</a:t>
            </a:r>
            <a:endParaRPr lang="en-US">
              <a:ea typeface="Calibri" panose="020F0502020204030204" pitchFamily="34" charset="0"/>
            </a:endParaRPr>
          </a:p>
        </p:txBody>
      </p:sp>
      <p:sp>
        <p:nvSpPr>
          <p:cNvPr id="5" name="Slide Number Placeholder 4">
            <a:extLst>
              <a:ext uri="{FF2B5EF4-FFF2-40B4-BE49-F238E27FC236}">
                <a16:creationId xmlns:a16="http://schemas.microsoft.com/office/drawing/2014/main" id="{1F8692A4-3776-46C3-9F83-21B19D18BFD4}"/>
              </a:ext>
            </a:extLst>
          </p:cNvPr>
          <p:cNvSpPr>
            <a:spLocks noGrp="1"/>
          </p:cNvSpPr>
          <p:nvPr>
            <p:ph type="sldNum" sz="quarter" idx="12"/>
          </p:nvPr>
        </p:nvSpPr>
        <p:spPr/>
        <p:txBody>
          <a:bodyPr/>
          <a:lstStyle/>
          <a:p>
            <a:fld id="{9CAA33A2-411E-8443-83D0-3263C24E97A5}" type="slidenum">
              <a:rPr lang="en-US" smtClean="0"/>
              <a:pPr/>
              <a:t>22</a:t>
            </a:fld>
            <a:endParaRPr lang="en-US"/>
          </a:p>
        </p:txBody>
      </p:sp>
      <p:sp>
        <p:nvSpPr>
          <p:cNvPr id="11" name="Footer Placeholder 5">
            <a:extLst>
              <a:ext uri="{FF2B5EF4-FFF2-40B4-BE49-F238E27FC236}">
                <a16:creationId xmlns:a16="http://schemas.microsoft.com/office/drawing/2014/main" id="{EFC16497-3587-4839-9F0C-A4599544A86A}"/>
              </a:ext>
            </a:extLst>
          </p:cNvPr>
          <p:cNvSpPr>
            <a:spLocks noGrp="1"/>
          </p:cNvSpPr>
          <p:nvPr>
            <p:ph type="ftr" sz="quarter" idx="11"/>
          </p:nvPr>
        </p:nvSpPr>
        <p:spPr>
          <a:xfrm>
            <a:off x="715107" y="6276602"/>
            <a:ext cx="3716216" cy="365125"/>
          </a:xfrm>
        </p:spPr>
        <p:txBody>
          <a:bodyPr/>
          <a:lstStyle/>
          <a:p>
            <a:pPr algn="l"/>
            <a:r>
              <a:rPr lang="en-US"/>
              <a:t>OBTP Stakeholder Webinar </a:t>
            </a:r>
          </a:p>
        </p:txBody>
      </p:sp>
    </p:spTree>
    <p:extLst>
      <p:ext uri="{BB962C8B-B14F-4D97-AF65-F5344CB8AC3E}">
        <p14:creationId xmlns:p14="http://schemas.microsoft.com/office/powerpoint/2010/main" val="164554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C9B4407-64DD-41CC-83EB-03FCC51D4535}"/>
              </a:ext>
            </a:extLst>
          </p:cNvPr>
          <p:cNvSpPr>
            <a:spLocks noGrp="1"/>
          </p:cNvSpPr>
          <p:nvPr>
            <p:ph type="title"/>
          </p:nvPr>
        </p:nvSpPr>
        <p:spPr>
          <a:xfrm>
            <a:off x="463060" y="826238"/>
            <a:ext cx="9861309" cy="523220"/>
          </a:xfrm>
        </p:spPr>
        <p:txBody>
          <a:bodyPr>
            <a:noAutofit/>
          </a:bodyPr>
          <a:lstStyle/>
          <a:p>
            <a:r>
              <a:rPr lang="en-US" sz="2000"/>
              <a:t>REQUEST FOR APPLICATIONS GUIDELINES</a:t>
            </a:r>
            <a:endParaRPr lang="en-US" sz="2000" strike="sngStrike"/>
          </a:p>
        </p:txBody>
      </p:sp>
      <p:sp>
        <p:nvSpPr>
          <p:cNvPr id="3" name="Content Placeholder 2">
            <a:extLst>
              <a:ext uri="{FF2B5EF4-FFF2-40B4-BE49-F238E27FC236}">
                <a16:creationId xmlns:a16="http://schemas.microsoft.com/office/drawing/2014/main" id="{31251640-0652-4DD8-8FC4-E2178DEDA3DC}"/>
              </a:ext>
            </a:extLst>
          </p:cNvPr>
          <p:cNvSpPr>
            <a:spLocks noGrp="1"/>
          </p:cNvSpPr>
          <p:nvPr>
            <p:ph idx="1"/>
          </p:nvPr>
        </p:nvSpPr>
        <p:spPr>
          <a:xfrm>
            <a:off x="526772" y="1457230"/>
            <a:ext cx="11111950" cy="2374637"/>
          </a:xfrm>
        </p:spPr>
        <p:txBody>
          <a:bodyPr>
            <a:normAutofit/>
          </a:bodyPr>
          <a:lstStyle/>
          <a:p>
            <a:pPr marL="285750" indent="-285750">
              <a:lnSpc>
                <a:spcPct val="120000"/>
              </a:lnSpc>
              <a:buFont typeface="Arial" panose="020B0604020202020204" pitchFamily="34" charset="0"/>
              <a:buChar char="•"/>
            </a:pPr>
            <a:r>
              <a:rPr lang="en-CA"/>
              <a:t>The OBTP </a:t>
            </a:r>
            <a:r>
              <a:rPr lang="en-US">
                <a:ea typeface="Calibri" panose="020F0502020204030204" pitchFamily="34" charset="0"/>
              </a:rPr>
              <a:t>Request for Applications </a:t>
            </a:r>
            <a:r>
              <a:rPr lang="en-CA"/>
              <a:t>Guidelines (the Guide) will accompany the submission documents.</a:t>
            </a:r>
          </a:p>
          <a:p>
            <a:pPr marL="285750" indent="-285750">
              <a:lnSpc>
                <a:spcPct val="120000"/>
              </a:lnSpc>
              <a:buFont typeface="Arial" panose="020B0604020202020204" pitchFamily="34" charset="0"/>
              <a:buChar char="•"/>
            </a:pPr>
            <a:r>
              <a:rPr lang="en-CA"/>
              <a:t>The purpose of the Guide is to provide interested applicants with background information on the OBTP delivery model, eligibility requirements for proposals, submission instructions and evaluation criteria.</a:t>
            </a:r>
          </a:p>
          <a:p>
            <a:pPr marL="285750" indent="-285750">
              <a:lnSpc>
                <a:spcPct val="120000"/>
              </a:lnSpc>
              <a:buFont typeface="Arial" panose="020B0604020202020204" pitchFamily="34" charset="0"/>
              <a:buChar char="•"/>
            </a:pPr>
            <a:endParaRPr lang="en-CA" sz="1400"/>
          </a:p>
        </p:txBody>
      </p:sp>
      <p:sp>
        <p:nvSpPr>
          <p:cNvPr id="5" name="Slide Number Placeholder 4">
            <a:extLst>
              <a:ext uri="{FF2B5EF4-FFF2-40B4-BE49-F238E27FC236}">
                <a16:creationId xmlns:a16="http://schemas.microsoft.com/office/drawing/2014/main" id="{2E9901FC-DFF2-4B8A-85A5-B1DACEC94BC9}"/>
              </a:ext>
            </a:extLst>
          </p:cNvPr>
          <p:cNvSpPr>
            <a:spLocks noGrp="1"/>
          </p:cNvSpPr>
          <p:nvPr>
            <p:ph type="sldNum" sz="quarter" idx="12"/>
          </p:nvPr>
        </p:nvSpPr>
        <p:spPr>
          <a:xfrm>
            <a:off x="463060" y="6276603"/>
            <a:ext cx="686400" cy="365125"/>
          </a:xfrm>
        </p:spPr>
        <p:txBody>
          <a:bodyPr/>
          <a:lstStyle/>
          <a:p>
            <a:fld id="{9CAA33A2-411E-8443-83D0-3263C24E97A5}" type="slidenum">
              <a:rPr lang="en-US" smtClean="0"/>
              <a:pPr/>
              <a:t>23</a:t>
            </a:fld>
            <a:endParaRPr lang="en-US"/>
          </a:p>
        </p:txBody>
      </p:sp>
      <p:sp>
        <p:nvSpPr>
          <p:cNvPr id="4" name="Footer Placeholder 5">
            <a:extLst>
              <a:ext uri="{FF2B5EF4-FFF2-40B4-BE49-F238E27FC236}">
                <a16:creationId xmlns:a16="http://schemas.microsoft.com/office/drawing/2014/main" id="{129BA644-3B0B-49DD-9229-425028DDE2DA}"/>
              </a:ext>
            </a:extLst>
          </p:cNvPr>
          <p:cNvSpPr>
            <a:spLocks noGrp="1"/>
          </p:cNvSpPr>
          <p:nvPr>
            <p:ph type="ftr" sz="quarter" idx="11"/>
          </p:nvPr>
        </p:nvSpPr>
        <p:spPr>
          <a:xfrm>
            <a:off x="715107" y="6276602"/>
            <a:ext cx="3716216" cy="365125"/>
          </a:xfrm>
        </p:spPr>
        <p:txBody>
          <a:bodyPr/>
          <a:lstStyle/>
          <a:p>
            <a:pPr algn="l"/>
            <a:r>
              <a:rPr lang="en-US"/>
              <a:t>OBTP Stakeholder Webinar </a:t>
            </a:r>
          </a:p>
        </p:txBody>
      </p:sp>
    </p:spTree>
    <p:extLst>
      <p:ext uri="{BB962C8B-B14F-4D97-AF65-F5344CB8AC3E}">
        <p14:creationId xmlns:p14="http://schemas.microsoft.com/office/powerpoint/2010/main" val="416066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05A90-BB0C-41AC-9BC0-2D050551FEF5}"/>
              </a:ext>
            </a:extLst>
          </p:cNvPr>
          <p:cNvSpPr>
            <a:spLocks noGrp="1"/>
          </p:cNvSpPr>
          <p:nvPr>
            <p:ph type="title"/>
          </p:nvPr>
        </p:nvSpPr>
        <p:spPr>
          <a:xfrm>
            <a:off x="463060" y="828502"/>
            <a:ext cx="9864971" cy="523220"/>
          </a:xfrm>
        </p:spPr>
        <p:txBody>
          <a:bodyPr>
            <a:normAutofit/>
          </a:bodyPr>
          <a:lstStyle/>
          <a:p>
            <a:r>
              <a:rPr lang="en-CA" sz="2000">
                <a:solidFill>
                  <a:srgbClr val="000000"/>
                </a:solidFill>
              </a:rPr>
              <a:t>MANDATORY DOCUMENTS FOR SUBMISSION</a:t>
            </a:r>
            <a:endParaRPr lang="en-CA"/>
          </a:p>
        </p:txBody>
      </p:sp>
      <p:graphicFrame>
        <p:nvGraphicFramePr>
          <p:cNvPr id="8" name="Table 7">
            <a:extLst>
              <a:ext uri="{FF2B5EF4-FFF2-40B4-BE49-F238E27FC236}">
                <a16:creationId xmlns:a16="http://schemas.microsoft.com/office/drawing/2014/main" id="{1AE00404-92C7-48A5-9B69-3C1A9A9D57C9}"/>
              </a:ext>
            </a:extLst>
          </p:cNvPr>
          <p:cNvGraphicFramePr>
            <a:graphicFrameLocks noGrp="1"/>
          </p:cNvGraphicFramePr>
          <p:nvPr>
            <p:extLst>
              <p:ext uri="{D42A27DB-BD31-4B8C-83A1-F6EECF244321}">
                <p14:modId xmlns:p14="http://schemas.microsoft.com/office/powerpoint/2010/main" val="1724815567"/>
              </p:ext>
            </p:extLst>
          </p:nvPr>
        </p:nvGraphicFramePr>
        <p:xfrm>
          <a:off x="463060" y="1488200"/>
          <a:ext cx="11265113" cy="4385825"/>
        </p:xfrm>
        <a:graphic>
          <a:graphicData uri="http://schemas.openxmlformats.org/drawingml/2006/table">
            <a:tbl>
              <a:tblPr firstRow="1" bandRow="1">
                <a:tableStyleId>{5C22544A-7EE6-4342-B048-85BDC9FD1C3A}</a:tableStyleId>
              </a:tblPr>
              <a:tblGrid>
                <a:gridCol w="2556048">
                  <a:extLst>
                    <a:ext uri="{9D8B030D-6E8A-4147-A177-3AD203B41FA5}">
                      <a16:colId xmlns:a16="http://schemas.microsoft.com/office/drawing/2014/main" val="2784234734"/>
                    </a:ext>
                  </a:extLst>
                </a:gridCol>
                <a:gridCol w="8709065">
                  <a:extLst>
                    <a:ext uri="{9D8B030D-6E8A-4147-A177-3AD203B41FA5}">
                      <a16:colId xmlns:a16="http://schemas.microsoft.com/office/drawing/2014/main" val="637625108"/>
                    </a:ext>
                  </a:extLst>
                </a:gridCol>
              </a:tblGrid>
              <a:tr h="474318">
                <a:tc>
                  <a:txBody>
                    <a:bodyPr/>
                    <a:lstStyle/>
                    <a:p>
                      <a:pPr>
                        <a:lnSpc>
                          <a:spcPct val="120000"/>
                        </a:lnSpc>
                        <a:spcAft>
                          <a:spcPts val="600"/>
                        </a:spcAft>
                      </a:pPr>
                      <a:r>
                        <a:rPr lang="en-US" sz="1800" kern="1200">
                          <a:effectLst/>
                          <a:latin typeface="+mn-lt"/>
                        </a:rPr>
                        <a:t>Required</a:t>
                      </a:r>
                      <a:endParaRPr lang="en-CA" sz="1800">
                        <a:effectLst/>
                        <a:latin typeface="+mn-lt"/>
                        <a:ea typeface="Arial" panose="020B0604020202020204" pitchFamily="34" charset="0"/>
                        <a:cs typeface="Times New Roman" panose="02020603050405020304" pitchFamily="18" charset="0"/>
                      </a:endParaRPr>
                    </a:p>
                  </a:txBody>
                  <a:tcPr>
                    <a:solidFill>
                      <a:srgbClr val="44A7A2">
                        <a:alpha val="80000"/>
                      </a:srgbClr>
                    </a:solidFill>
                  </a:tcPr>
                </a:tc>
                <a:tc>
                  <a:txBody>
                    <a:bodyPr/>
                    <a:lstStyle/>
                    <a:p>
                      <a:pPr>
                        <a:lnSpc>
                          <a:spcPct val="120000"/>
                        </a:lnSpc>
                        <a:spcAft>
                          <a:spcPts val="600"/>
                        </a:spcAft>
                      </a:pPr>
                      <a:r>
                        <a:rPr lang="en-US" sz="1800" kern="1200">
                          <a:effectLst/>
                          <a:latin typeface="+mn-lt"/>
                        </a:rPr>
                        <a:t>Description</a:t>
                      </a:r>
                      <a:endParaRPr lang="en-CA" sz="1800">
                        <a:effectLst/>
                        <a:latin typeface="+mn-lt"/>
                        <a:ea typeface="Arial" panose="020B0604020202020204" pitchFamily="34" charset="0"/>
                        <a:cs typeface="Times New Roman" panose="02020603050405020304" pitchFamily="18" charset="0"/>
                      </a:endParaRPr>
                    </a:p>
                  </a:txBody>
                  <a:tcPr>
                    <a:solidFill>
                      <a:srgbClr val="44A7A2">
                        <a:alpha val="80000"/>
                      </a:srgbClr>
                    </a:solidFill>
                  </a:tcPr>
                </a:tc>
                <a:extLst>
                  <a:ext uri="{0D108BD9-81ED-4DB2-BD59-A6C34878D82A}">
                    <a16:rowId xmlns:a16="http://schemas.microsoft.com/office/drawing/2014/main" val="2876035397"/>
                  </a:ext>
                </a:extLst>
              </a:tr>
              <a:tr h="1104498">
                <a:tc>
                  <a:txBody>
                    <a:bodyPr/>
                    <a:lstStyle/>
                    <a:p>
                      <a:pPr marL="342900" indent="-342900">
                        <a:lnSpc>
                          <a:spcPct val="120000"/>
                        </a:lnSpc>
                        <a:spcAft>
                          <a:spcPts val="600"/>
                        </a:spcAft>
                        <a:buFont typeface="+mj-lt"/>
                        <a:buAutoNum type="arabicPeriod"/>
                      </a:pPr>
                      <a:r>
                        <a:rPr lang="en-US" sz="1800" kern="1200" dirty="0">
                          <a:effectLst/>
                          <a:latin typeface="+mn-lt"/>
                        </a:rPr>
                        <a:t>General Information</a:t>
                      </a:r>
                      <a:endParaRPr lang="en-CA" sz="1800" dirty="0">
                        <a:effectLst/>
                        <a:latin typeface="+mn-lt"/>
                        <a:ea typeface="Arial" panose="020B0604020202020204" pitchFamily="34" charset="0"/>
                        <a:cs typeface="Times New Roman" panose="02020603050405020304" pitchFamily="18" charset="0"/>
                      </a:endParaRPr>
                    </a:p>
                  </a:txBody>
                  <a:tcPr>
                    <a:solidFill>
                      <a:srgbClr val="E2F1F0"/>
                    </a:solidFill>
                  </a:tcPr>
                </a:tc>
                <a:tc>
                  <a:txBody>
                    <a:bodyPr/>
                    <a:lstStyle/>
                    <a:p>
                      <a:pPr marL="285750" indent="-285750">
                        <a:lnSpc>
                          <a:spcPct val="120000"/>
                        </a:lnSpc>
                        <a:spcAft>
                          <a:spcPts val="600"/>
                        </a:spcAft>
                        <a:buFont typeface="Arial" panose="020B0604020202020204" pitchFamily="34" charset="0"/>
                        <a:buChar char="•"/>
                      </a:pPr>
                      <a:r>
                        <a:rPr lang="en-CA" sz="1800" kern="1200" dirty="0">
                          <a:effectLst/>
                          <a:latin typeface="+mn-lt"/>
                        </a:rPr>
                        <a:t>Applicant Profile</a:t>
                      </a:r>
                    </a:p>
                    <a:p>
                      <a:pPr marL="285750" indent="-285750">
                        <a:lnSpc>
                          <a:spcPct val="120000"/>
                        </a:lnSpc>
                        <a:spcAft>
                          <a:spcPts val="600"/>
                        </a:spcAft>
                        <a:buFont typeface="Arial" panose="020B0604020202020204" pitchFamily="34" charset="0"/>
                        <a:buChar char="•"/>
                      </a:pPr>
                      <a:r>
                        <a:rPr lang="en-CA" sz="1800" kern="1200" dirty="0">
                          <a:effectLst/>
                          <a:latin typeface="+mn-lt"/>
                        </a:rPr>
                        <a:t>Project Summary</a:t>
                      </a:r>
                    </a:p>
                  </a:txBody>
                  <a:tcPr>
                    <a:solidFill>
                      <a:srgbClr val="E2F1F0"/>
                    </a:solidFill>
                  </a:tcPr>
                </a:tc>
                <a:extLst>
                  <a:ext uri="{0D108BD9-81ED-4DB2-BD59-A6C34878D82A}">
                    <a16:rowId xmlns:a16="http://schemas.microsoft.com/office/drawing/2014/main" val="4112394140"/>
                  </a:ext>
                </a:extLst>
              </a:tr>
              <a:tr h="1190911">
                <a:tc>
                  <a:txBody>
                    <a:bodyPr/>
                    <a:lstStyle/>
                    <a:p>
                      <a:pPr marL="342900" indent="-342900">
                        <a:lnSpc>
                          <a:spcPct val="120000"/>
                        </a:lnSpc>
                        <a:spcAft>
                          <a:spcPts val="600"/>
                        </a:spcAft>
                        <a:buFont typeface="+mj-lt"/>
                        <a:buAutoNum type="arabicPeriod" startAt="2"/>
                      </a:pPr>
                      <a:r>
                        <a:rPr lang="en-US" sz="1800" kern="1200">
                          <a:effectLst/>
                          <a:latin typeface="+mn-lt"/>
                        </a:rPr>
                        <a:t>Organizational Risk Assessment</a:t>
                      </a:r>
                      <a:endParaRPr lang="en-CA" sz="1800">
                        <a:effectLst/>
                        <a:latin typeface="+mn-lt"/>
                        <a:ea typeface="Arial" panose="020B0604020202020204" pitchFamily="34" charset="0"/>
                        <a:cs typeface="Times New Roman" panose="02020603050405020304" pitchFamily="18" charset="0"/>
                      </a:endParaRPr>
                    </a:p>
                  </a:txBody>
                  <a:tcPr>
                    <a:solidFill>
                      <a:srgbClr val="BEE0DE"/>
                    </a:solidFill>
                  </a:tcPr>
                </a:tc>
                <a:tc>
                  <a:txBody>
                    <a:bodyPr/>
                    <a:lstStyle/>
                    <a:p>
                      <a:pPr>
                        <a:lnSpc>
                          <a:spcPct val="120000"/>
                        </a:lnSpc>
                        <a:spcAft>
                          <a:spcPts val="600"/>
                        </a:spcAft>
                      </a:pPr>
                      <a:r>
                        <a:rPr lang="en-CA" sz="1800" kern="1200" dirty="0">
                          <a:effectLst/>
                          <a:latin typeface="+mn-lt"/>
                        </a:rPr>
                        <a:t>Applicants must provide evidence of its operational policies, procedures and infrastructure in the following areas:</a:t>
                      </a:r>
                      <a:endParaRPr lang="en-CA" sz="1800" dirty="0">
                        <a:effectLst/>
                        <a:latin typeface="+mn-lt"/>
                      </a:endParaRPr>
                    </a:p>
                    <a:p>
                      <a:pPr>
                        <a:lnSpc>
                          <a:spcPct val="120000"/>
                        </a:lnSpc>
                        <a:spcAft>
                          <a:spcPts val="600"/>
                        </a:spcAft>
                      </a:pPr>
                      <a:r>
                        <a:rPr lang="en-CA" sz="1800" kern="1200" dirty="0">
                          <a:effectLst/>
                          <a:latin typeface="+mn-lt"/>
                        </a:rPr>
                        <a:t>Governance, Service Delivery, Financial, Legal, Technology, Privacy,  and Human Resources.</a:t>
                      </a:r>
                      <a:endParaRPr lang="en-CA" sz="1800" dirty="0">
                        <a:effectLst/>
                        <a:latin typeface="+mn-lt"/>
                        <a:ea typeface="Arial" panose="020B0604020202020204" pitchFamily="34" charset="0"/>
                        <a:cs typeface="Times New Roman" panose="02020603050405020304" pitchFamily="18" charset="0"/>
                      </a:endParaRPr>
                    </a:p>
                  </a:txBody>
                  <a:tcPr>
                    <a:solidFill>
                      <a:srgbClr val="BEE0DE"/>
                    </a:solidFill>
                  </a:tcPr>
                </a:tc>
                <a:extLst>
                  <a:ext uri="{0D108BD9-81ED-4DB2-BD59-A6C34878D82A}">
                    <a16:rowId xmlns:a16="http://schemas.microsoft.com/office/drawing/2014/main" val="1479061005"/>
                  </a:ext>
                </a:extLst>
              </a:tr>
              <a:tr h="794287">
                <a:tc>
                  <a:txBody>
                    <a:bodyPr/>
                    <a:lstStyle/>
                    <a:p>
                      <a:pPr marL="342900" indent="-342900">
                        <a:lnSpc>
                          <a:spcPct val="120000"/>
                        </a:lnSpc>
                        <a:spcAft>
                          <a:spcPts val="600"/>
                        </a:spcAft>
                        <a:buFont typeface="+mj-lt"/>
                        <a:buAutoNum type="arabicPeriod" startAt="3"/>
                      </a:pPr>
                      <a:r>
                        <a:rPr lang="en-US" sz="1800">
                          <a:effectLst/>
                          <a:latin typeface="+mn-lt"/>
                          <a:ea typeface="Arial" panose="020B0604020202020204" pitchFamily="34" charset="0"/>
                          <a:cs typeface="Times New Roman" panose="02020603050405020304" pitchFamily="18" charset="0"/>
                        </a:rPr>
                        <a:t>Application question responses</a:t>
                      </a:r>
                      <a:endParaRPr lang="en-CA" sz="1800">
                        <a:effectLst/>
                        <a:latin typeface="+mn-lt"/>
                        <a:ea typeface="Arial" panose="020B0604020202020204" pitchFamily="34" charset="0"/>
                        <a:cs typeface="Times New Roman" panose="02020603050405020304" pitchFamily="18" charset="0"/>
                      </a:endParaRPr>
                    </a:p>
                  </a:txBody>
                  <a:tcPr>
                    <a:solidFill>
                      <a:srgbClr val="E2F1F0"/>
                    </a:solidFill>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en-CA" sz="1800" kern="1200">
                          <a:effectLst/>
                        </a:rPr>
                        <a:t>Each project category has a unique set of questions.  All questions are to be completed.</a:t>
                      </a:r>
                      <a:endParaRPr lang="en-CA" sz="1800">
                        <a:effectLst/>
                        <a:latin typeface="Arial" panose="020B0604020202020204" pitchFamily="34" charset="0"/>
                        <a:ea typeface="Arial" panose="020B0604020202020204" pitchFamily="34" charset="0"/>
                        <a:cs typeface="Times New Roman" panose="02020603050405020304" pitchFamily="18" charset="0"/>
                      </a:endParaRPr>
                    </a:p>
                  </a:txBody>
                  <a:tcPr>
                    <a:solidFill>
                      <a:srgbClr val="E2F1F0"/>
                    </a:solidFill>
                  </a:tcPr>
                </a:tc>
                <a:extLst>
                  <a:ext uri="{0D108BD9-81ED-4DB2-BD59-A6C34878D82A}">
                    <a16:rowId xmlns:a16="http://schemas.microsoft.com/office/drawing/2014/main" val="1287002087"/>
                  </a:ext>
                </a:extLst>
              </a:tr>
              <a:tr h="821811">
                <a:tc>
                  <a:txBody>
                    <a:bodyPr/>
                    <a:lstStyle/>
                    <a:p>
                      <a:pPr marL="342900" indent="-342900">
                        <a:lnSpc>
                          <a:spcPct val="120000"/>
                        </a:lnSpc>
                        <a:spcAft>
                          <a:spcPts val="600"/>
                        </a:spcAft>
                        <a:buFont typeface="+mj-lt"/>
                        <a:buAutoNum type="arabicPeriod" startAt="4"/>
                      </a:pPr>
                      <a:r>
                        <a:rPr lang="en-US" sz="1800">
                          <a:effectLst/>
                          <a:latin typeface="+mn-lt"/>
                          <a:ea typeface="Arial" panose="020B0604020202020204" pitchFamily="34" charset="0"/>
                          <a:cs typeface="Times New Roman" panose="02020603050405020304" pitchFamily="18" charset="0"/>
                        </a:rPr>
                        <a:t>Budget</a:t>
                      </a:r>
                      <a:endParaRPr lang="en-CA" sz="1800">
                        <a:effectLst/>
                        <a:latin typeface="+mn-lt"/>
                        <a:ea typeface="Arial" panose="020B0604020202020204" pitchFamily="34" charset="0"/>
                        <a:cs typeface="Times New Roman" panose="02020603050405020304" pitchFamily="18" charset="0"/>
                      </a:endParaRPr>
                    </a:p>
                  </a:txBody>
                  <a:tcPr>
                    <a:solidFill>
                      <a:srgbClr val="BEE0DE"/>
                    </a:solidFill>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en-CA" sz="1800" kern="1200" dirty="0">
                          <a:effectLst/>
                        </a:rPr>
                        <a:t>Each project category comes with a unique budget template which must be completed with explanations where appropriate.</a:t>
                      </a:r>
                      <a:endParaRPr lang="en-CA" sz="1800" dirty="0">
                        <a:effectLst/>
                        <a:latin typeface="Arial" panose="020B0604020202020204" pitchFamily="34" charset="0"/>
                        <a:ea typeface="Arial" panose="020B0604020202020204" pitchFamily="34" charset="0"/>
                        <a:cs typeface="Times New Roman" panose="02020603050405020304" pitchFamily="18" charset="0"/>
                      </a:endParaRPr>
                    </a:p>
                  </a:txBody>
                  <a:tcPr>
                    <a:solidFill>
                      <a:srgbClr val="BEE0DE"/>
                    </a:solidFill>
                  </a:tcPr>
                </a:tc>
                <a:extLst>
                  <a:ext uri="{0D108BD9-81ED-4DB2-BD59-A6C34878D82A}">
                    <a16:rowId xmlns:a16="http://schemas.microsoft.com/office/drawing/2014/main" val="2591854475"/>
                  </a:ext>
                </a:extLst>
              </a:tr>
            </a:tbl>
          </a:graphicData>
        </a:graphic>
      </p:graphicFrame>
      <p:sp>
        <p:nvSpPr>
          <p:cNvPr id="9" name="Rectangle 8">
            <a:extLst>
              <a:ext uri="{FF2B5EF4-FFF2-40B4-BE49-F238E27FC236}">
                <a16:creationId xmlns:a16="http://schemas.microsoft.com/office/drawing/2014/main" id="{6CC6172F-B36B-492F-8918-9C757727A8C4}"/>
              </a:ext>
            </a:extLst>
          </p:cNvPr>
          <p:cNvSpPr/>
          <p:nvPr/>
        </p:nvSpPr>
        <p:spPr>
          <a:xfrm>
            <a:off x="6411878" y="1923672"/>
            <a:ext cx="4256122" cy="991169"/>
          </a:xfrm>
          <a:prstGeom prst="rect">
            <a:avLst/>
          </a:prstGeom>
        </p:spPr>
        <p:txBody>
          <a:bodyPr wrap="square" lIns="91440" tIns="45720" rIns="91440" bIns="45720" anchor="t">
            <a:spAutoFit/>
          </a:bodyPr>
          <a:lstStyle/>
          <a:p>
            <a:pPr marL="285750" indent="-285750">
              <a:lnSpc>
                <a:spcPct val="110000"/>
              </a:lnSpc>
              <a:buFont typeface="Arial" panose="020B0604020202020204" pitchFamily="34" charset="0"/>
              <a:buChar char="•"/>
            </a:pPr>
            <a:r>
              <a:rPr lang="en-CA" dirty="0"/>
              <a:t>Conflict of Interest Declaration</a:t>
            </a:r>
          </a:p>
          <a:p>
            <a:pPr marL="285750" indent="-285750">
              <a:lnSpc>
                <a:spcPct val="110000"/>
              </a:lnSpc>
              <a:buFont typeface="Arial" panose="020B0604020202020204" pitchFamily="34" charset="0"/>
              <a:buChar char="•"/>
            </a:pPr>
            <a:r>
              <a:rPr lang="en-CA" dirty="0"/>
              <a:t>Letters from partner organizations</a:t>
            </a:r>
            <a:endParaRPr lang="en-CA" dirty="0">
              <a:cs typeface="Calibri"/>
            </a:endParaRPr>
          </a:p>
          <a:p>
            <a:pPr marL="285750" indent="-285750">
              <a:lnSpc>
                <a:spcPct val="110000"/>
              </a:lnSpc>
              <a:buFont typeface="Arial" panose="020B0604020202020204" pitchFamily="34" charset="0"/>
              <a:buChar char="•"/>
            </a:pPr>
            <a:r>
              <a:rPr lang="en-US" dirty="0"/>
              <a:t>Completed Project Targets Template</a:t>
            </a:r>
            <a:endParaRPr lang="en-CA" dirty="0">
              <a:ea typeface="Arial" panose="020B060402020202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D221C3B2-0B2B-4475-8C9D-3B16A4A6CC9E}"/>
              </a:ext>
            </a:extLst>
          </p:cNvPr>
          <p:cNvSpPr>
            <a:spLocks noGrp="1"/>
          </p:cNvSpPr>
          <p:nvPr>
            <p:ph type="sldNum" sz="quarter" idx="12"/>
          </p:nvPr>
        </p:nvSpPr>
        <p:spPr/>
        <p:txBody>
          <a:bodyPr/>
          <a:lstStyle/>
          <a:p>
            <a:fld id="{9CAA33A2-411E-8443-83D0-3263C24E97A5}" type="slidenum">
              <a:rPr lang="en-US" smtClean="0"/>
              <a:pPr/>
              <a:t>24</a:t>
            </a:fld>
            <a:endParaRPr lang="en-US"/>
          </a:p>
        </p:txBody>
      </p:sp>
      <p:sp>
        <p:nvSpPr>
          <p:cNvPr id="7" name="Footer Placeholder 5">
            <a:extLst>
              <a:ext uri="{FF2B5EF4-FFF2-40B4-BE49-F238E27FC236}">
                <a16:creationId xmlns:a16="http://schemas.microsoft.com/office/drawing/2014/main" id="{7849F987-4DB1-4B6F-A693-7E2C1A657296}"/>
              </a:ext>
            </a:extLst>
          </p:cNvPr>
          <p:cNvSpPr>
            <a:spLocks noGrp="1"/>
          </p:cNvSpPr>
          <p:nvPr>
            <p:ph type="ftr" sz="quarter" idx="11"/>
          </p:nvPr>
        </p:nvSpPr>
        <p:spPr>
          <a:xfrm>
            <a:off x="715107" y="6276602"/>
            <a:ext cx="3716216" cy="365125"/>
          </a:xfrm>
        </p:spPr>
        <p:txBody>
          <a:bodyPr/>
          <a:lstStyle/>
          <a:p>
            <a:pPr algn="l"/>
            <a:r>
              <a:rPr lang="en-US"/>
              <a:t>OBTP Stakeholder Webinar </a:t>
            </a:r>
          </a:p>
        </p:txBody>
      </p:sp>
    </p:spTree>
    <p:extLst>
      <p:ext uri="{BB962C8B-B14F-4D97-AF65-F5344CB8AC3E}">
        <p14:creationId xmlns:p14="http://schemas.microsoft.com/office/powerpoint/2010/main" val="17610622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DF8A7E2-657D-42A3-A28C-E06B12D3F830}"/>
              </a:ext>
            </a:extLst>
          </p:cNvPr>
          <p:cNvSpPr>
            <a:spLocks noGrp="1"/>
          </p:cNvSpPr>
          <p:nvPr>
            <p:ph type="title"/>
          </p:nvPr>
        </p:nvSpPr>
        <p:spPr>
          <a:xfrm>
            <a:off x="463060" y="826238"/>
            <a:ext cx="9861309" cy="523220"/>
          </a:xfrm>
        </p:spPr>
        <p:txBody>
          <a:bodyPr>
            <a:noAutofit/>
          </a:bodyPr>
          <a:lstStyle/>
          <a:p>
            <a:r>
              <a:rPr lang="en-US" sz="2000"/>
              <a:t>SUBMISSION PROCESS</a:t>
            </a:r>
            <a:endParaRPr lang="en-US" sz="2000" strike="sngStrike"/>
          </a:p>
        </p:txBody>
      </p:sp>
      <p:sp>
        <p:nvSpPr>
          <p:cNvPr id="3" name="Content Placeholder 2">
            <a:extLst>
              <a:ext uri="{FF2B5EF4-FFF2-40B4-BE49-F238E27FC236}">
                <a16:creationId xmlns:a16="http://schemas.microsoft.com/office/drawing/2014/main" id="{31251640-0652-4DD8-8FC4-E2178DEDA3DC}"/>
              </a:ext>
            </a:extLst>
          </p:cNvPr>
          <p:cNvSpPr>
            <a:spLocks noGrp="1"/>
          </p:cNvSpPr>
          <p:nvPr>
            <p:ph idx="1"/>
          </p:nvPr>
        </p:nvSpPr>
        <p:spPr>
          <a:xfrm>
            <a:off x="463058" y="1242392"/>
            <a:ext cx="11265882" cy="5399335"/>
          </a:xfrm>
        </p:spPr>
        <p:txBody>
          <a:bodyPr vert="horz" lIns="91440" tIns="45720" rIns="91440" bIns="45720" rtlCol="0" anchor="t">
            <a:noAutofit/>
          </a:bodyPr>
          <a:lstStyle/>
          <a:p>
            <a:pPr marL="285750" indent="-285750">
              <a:lnSpc>
                <a:spcPct val="120000"/>
              </a:lnSpc>
              <a:spcBef>
                <a:spcPts val="1200"/>
              </a:spcBef>
              <a:buFont typeface="Arial" panose="020B0604020202020204" pitchFamily="34" charset="0"/>
              <a:buChar char="•"/>
            </a:pPr>
            <a:r>
              <a:rPr lang="en-CA" dirty="0"/>
              <a:t>Applications must be submitted by a </a:t>
            </a:r>
            <a:r>
              <a:rPr lang="en-CA" b="1" dirty="0"/>
              <a:t>single applicant</a:t>
            </a:r>
            <a:r>
              <a:rPr lang="en-CA" dirty="0"/>
              <a:t>. A single applicant can be a sole organization or a lead organization with a group of partners.</a:t>
            </a:r>
            <a:endParaRPr lang="en-CA" dirty="0">
              <a:cs typeface="Calibri"/>
            </a:endParaRPr>
          </a:p>
          <a:p>
            <a:pPr marL="285750" indent="-285750">
              <a:lnSpc>
                <a:spcPct val="120000"/>
              </a:lnSpc>
              <a:spcBef>
                <a:spcPts val="1200"/>
              </a:spcBef>
              <a:buFont typeface="Arial" panose="020B0604020202020204" pitchFamily="34" charset="0"/>
              <a:buChar char="•"/>
            </a:pPr>
            <a:r>
              <a:rPr lang="en-CA" dirty="0"/>
              <a:t>Applicants must submit a proposal for </a:t>
            </a:r>
            <a:r>
              <a:rPr lang="en-CA" b="1" u="sng" dirty="0"/>
              <a:t>each</a:t>
            </a:r>
            <a:r>
              <a:rPr lang="en-CA" dirty="0"/>
              <a:t> category should they wish to deliver projects under more than one category. </a:t>
            </a:r>
            <a:endParaRPr lang="en-CA" dirty="0">
              <a:cs typeface="Calibri"/>
            </a:endParaRPr>
          </a:p>
          <a:p>
            <a:pPr marL="285750" indent="-285750">
              <a:lnSpc>
                <a:spcPct val="120000"/>
              </a:lnSpc>
              <a:spcBef>
                <a:spcPts val="1200"/>
              </a:spcBef>
              <a:buFont typeface="Arial" panose="020B0604020202020204" pitchFamily="34" charset="0"/>
              <a:buChar char="•"/>
            </a:pPr>
            <a:r>
              <a:rPr lang="en-US" dirty="0"/>
              <a:t>Applicants must register for an account with the TPON system in order to access and complete the online application. A computer with internet access is required.</a:t>
            </a:r>
            <a:endParaRPr lang="en-US" dirty="0">
              <a:cs typeface="Calibri"/>
            </a:endParaRPr>
          </a:p>
          <a:p>
            <a:pPr marL="542925" lvl="1" indent="-285750">
              <a:lnSpc>
                <a:spcPct val="120000"/>
              </a:lnSpc>
              <a:spcBef>
                <a:spcPts val="1200"/>
              </a:spcBef>
              <a:buFont typeface="Courier New" panose="02070309020205020404" pitchFamily="49" charset="0"/>
              <a:buChar char="o"/>
            </a:pPr>
            <a:r>
              <a:rPr lang="en-CA" dirty="0"/>
              <a:t>The ministry recommends that applicants register with the TPON system at least two (2) weeks prior to the submission deadline.  It may take up to five (5) business days for the TPON system to complete the registration and provide access.</a:t>
            </a:r>
            <a:endParaRPr lang="en-CA" dirty="0">
              <a:cs typeface="Calibri"/>
            </a:endParaRPr>
          </a:p>
          <a:p>
            <a:pPr marL="542925" lvl="1" indent="-285750">
              <a:lnSpc>
                <a:spcPct val="120000"/>
              </a:lnSpc>
              <a:spcBef>
                <a:spcPts val="1200"/>
              </a:spcBef>
              <a:buFont typeface="Courier New" panose="02070309020205020404" pitchFamily="49" charset="0"/>
              <a:buChar char="o"/>
            </a:pPr>
            <a:r>
              <a:rPr lang="en-CA" dirty="0"/>
              <a:t>Applicants who already have an active account on TPON do not need to re-register.</a:t>
            </a:r>
            <a:endParaRPr lang="en-CA" dirty="0">
              <a:cs typeface="Calibri"/>
            </a:endParaRPr>
          </a:p>
          <a:p>
            <a:pPr marL="542925" lvl="1" indent="-285750">
              <a:lnSpc>
                <a:spcPct val="120000"/>
              </a:lnSpc>
              <a:spcBef>
                <a:spcPts val="1200"/>
              </a:spcBef>
              <a:buFont typeface="Courier New" panose="02070309020205020404" pitchFamily="49" charset="0"/>
              <a:buChar char="o"/>
            </a:pPr>
            <a:r>
              <a:rPr lang="en-US"/>
              <a:t>Changes </a:t>
            </a:r>
            <a:r>
              <a:rPr lang="en-US" dirty="0"/>
              <a:t>cannot be made once documents have been submitted. </a:t>
            </a:r>
            <a:endParaRPr lang="en-US" dirty="0">
              <a:cs typeface="Calibri"/>
            </a:endParaRPr>
          </a:p>
        </p:txBody>
      </p:sp>
      <p:sp>
        <p:nvSpPr>
          <p:cNvPr id="5" name="Slide Number Placeholder 4">
            <a:extLst>
              <a:ext uri="{FF2B5EF4-FFF2-40B4-BE49-F238E27FC236}">
                <a16:creationId xmlns:a16="http://schemas.microsoft.com/office/drawing/2014/main" id="{E40F6953-C6AC-45F6-89D1-067520114AAA}"/>
              </a:ext>
            </a:extLst>
          </p:cNvPr>
          <p:cNvSpPr>
            <a:spLocks noGrp="1"/>
          </p:cNvSpPr>
          <p:nvPr>
            <p:ph type="sldNum" sz="quarter" idx="12"/>
          </p:nvPr>
        </p:nvSpPr>
        <p:spPr/>
        <p:txBody>
          <a:bodyPr/>
          <a:lstStyle/>
          <a:p>
            <a:fld id="{9CAA33A2-411E-8443-83D0-3263C24E97A5}" type="slidenum">
              <a:rPr lang="en-US" smtClean="0"/>
              <a:pPr/>
              <a:t>25</a:t>
            </a:fld>
            <a:endParaRPr lang="en-US"/>
          </a:p>
        </p:txBody>
      </p:sp>
      <p:sp>
        <p:nvSpPr>
          <p:cNvPr id="6" name="Footer Placeholder 5">
            <a:extLst>
              <a:ext uri="{FF2B5EF4-FFF2-40B4-BE49-F238E27FC236}">
                <a16:creationId xmlns:a16="http://schemas.microsoft.com/office/drawing/2014/main" id="{B6ECAE55-4E02-4338-8AAB-C19DB7A5B2CE}"/>
              </a:ext>
            </a:extLst>
          </p:cNvPr>
          <p:cNvSpPr>
            <a:spLocks noGrp="1"/>
          </p:cNvSpPr>
          <p:nvPr>
            <p:ph type="ftr" sz="quarter" idx="11"/>
          </p:nvPr>
        </p:nvSpPr>
        <p:spPr>
          <a:xfrm>
            <a:off x="715107" y="6276602"/>
            <a:ext cx="3716216" cy="365125"/>
          </a:xfrm>
        </p:spPr>
        <p:txBody>
          <a:bodyPr/>
          <a:lstStyle/>
          <a:p>
            <a:pPr algn="l"/>
            <a:r>
              <a:rPr lang="en-US"/>
              <a:t>OBTP Stakeholder Webinar </a:t>
            </a:r>
          </a:p>
        </p:txBody>
      </p:sp>
    </p:spTree>
    <p:extLst>
      <p:ext uri="{BB962C8B-B14F-4D97-AF65-F5344CB8AC3E}">
        <p14:creationId xmlns:p14="http://schemas.microsoft.com/office/powerpoint/2010/main" val="8023269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AD96F-AB0D-49B3-918E-9463AAF4C616}"/>
              </a:ext>
            </a:extLst>
          </p:cNvPr>
          <p:cNvSpPr>
            <a:spLocks noGrp="1"/>
          </p:cNvSpPr>
          <p:nvPr>
            <p:ph type="title"/>
          </p:nvPr>
        </p:nvSpPr>
        <p:spPr>
          <a:xfrm>
            <a:off x="463060" y="826238"/>
            <a:ext cx="9861309" cy="523220"/>
          </a:xfrm>
        </p:spPr>
        <p:txBody>
          <a:bodyPr>
            <a:noAutofit/>
          </a:bodyPr>
          <a:lstStyle/>
          <a:p>
            <a:r>
              <a:rPr lang="en-US" sz="2000"/>
              <a:t>APPLICANT ELIGIBILITY</a:t>
            </a:r>
            <a:endParaRPr lang="en-US" sz="2000" strike="sngStrike"/>
          </a:p>
        </p:txBody>
      </p:sp>
      <p:sp>
        <p:nvSpPr>
          <p:cNvPr id="3" name="Content Placeholder 2">
            <a:extLst>
              <a:ext uri="{FF2B5EF4-FFF2-40B4-BE49-F238E27FC236}">
                <a16:creationId xmlns:a16="http://schemas.microsoft.com/office/drawing/2014/main" id="{ADC5FA0B-12D6-491B-B9F7-CA0B3DB912B4}"/>
              </a:ext>
            </a:extLst>
          </p:cNvPr>
          <p:cNvSpPr>
            <a:spLocks noGrp="1"/>
          </p:cNvSpPr>
          <p:nvPr>
            <p:ph idx="1"/>
          </p:nvPr>
        </p:nvSpPr>
        <p:spPr>
          <a:xfrm>
            <a:off x="463060" y="1197180"/>
            <a:ext cx="11265880" cy="4736482"/>
          </a:xfrm>
        </p:spPr>
        <p:txBody>
          <a:bodyPr vert="horz" lIns="91440" tIns="45720" rIns="91440" bIns="45720" rtlCol="0" anchor="t">
            <a:noAutofit/>
          </a:bodyPr>
          <a:lstStyle/>
          <a:p>
            <a:pPr marL="285750" indent="-285750">
              <a:lnSpc>
                <a:spcPct val="120000"/>
              </a:lnSpc>
              <a:spcBef>
                <a:spcPts val="1200"/>
              </a:spcBef>
              <a:buFont typeface="Arial" panose="020B0604020202020204" pitchFamily="34" charset="0"/>
              <a:buChar char="•"/>
            </a:pPr>
            <a:r>
              <a:rPr lang="en-CA"/>
              <a:t>The application is open to broader public sector organizations such as municipal governments, publicly-funded postsecondary institutions and school boards, and not-for-profit organizations that meet the following criteria:</a:t>
            </a:r>
          </a:p>
          <a:p>
            <a:pPr marL="536575" lvl="1">
              <a:lnSpc>
                <a:spcPct val="120000"/>
              </a:lnSpc>
              <a:spcBef>
                <a:spcPts val="1200"/>
              </a:spcBef>
              <a:buFont typeface="Courier New" panose="02070309020205020404" pitchFamily="49" charset="0"/>
              <a:buChar char="o"/>
            </a:pPr>
            <a:r>
              <a:rPr lang="en-CA"/>
              <a:t>Have been incorporated for at least two (2) years.</a:t>
            </a:r>
          </a:p>
          <a:p>
            <a:pPr marL="536575" lvl="1">
              <a:lnSpc>
                <a:spcPct val="120000"/>
              </a:lnSpc>
              <a:spcBef>
                <a:spcPts val="1200"/>
              </a:spcBef>
              <a:buFont typeface="Courier New" panose="02070309020205020404" pitchFamily="49" charset="0"/>
              <a:buChar char="o"/>
            </a:pPr>
            <a:r>
              <a:rPr lang="en-CA"/>
              <a:t>Have an elected governing Board of Directors.</a:t>
            </a:r>
          </a:p>
          <a:p>
            <a:pPr marL="536575" lvl="1">
              <a:lnSpc>
                <a:spcPct val="120000"/>
              </a:lnSpc>
              <a:spcBef>
                <a:spcPts val="1200"/>
              </a:spcBef>
              <a:buFont typeface="Courier New" panose="02070309020205020404" pitchFamily="49" charset="0"/>
              <a:buChar char="o"/>
            </a:pPr>
            <a:r>
              <a:rPr lang="en-CA"/>
              <a:t>Have a history of providing programs/post-secondary programs to immigrants in Ontario.</a:t>
            </a:r>
          </a:p>
          <a:p>
            <a:pPr marL="536575" lvl="1">
              <a:lnSpc>
                <a:spcPct val="120000"/>
              </a:lnSpc>
              <a:spcBef>
                <a:spcPts val="1200"/>
              </a:spcBef>
              <a:buFont typeface="Courier New" panose="02070309020205020404" pitchFamily="49" charset="0"/>
              <a:buChar char="o"/>
            </a:pPr>
            <a:r>
              <a:rPr lang="en-CA"/>
              <a:t>Have bylaws that outline procedures for reporting and accounting to their membership or the public for the organization’s operations and performance.</a:t>
            </a:r>
          </a:p>
          <a:p>
            <a:pPr marL="536575" lvl="1">
              <a:lnSpc>
                <a:spcPct val="120000"/>
              </a:lnSpc>
              <a:spcBef>
                <a:spcPts val="1200"/>
              </a:spcBef>
              <a:buFont typeface="Courier New" panose="02070309020205020404" pitchFamily="49" charset="0"/>
              <a:buChar char="o"/>
            </a:pPr>
            <a:r>
              <a:rPr lang="en-CA"/>
              <a:t>Satisfy the ministry that it has adequate governance structures and accountability processes to properly administer and manage public funds and to carry out the project consistent with the terms of the Transfer Payment Agreement.</a:t>
            </a:r>
          </a:p>
          <a:p>
            <a:pPr marL="536575" lvl="1">
              <a:lnSpc>
                <a:spcPct val="120000"/>
              </a:lnSpc>
              <a:spcBef>
                <a:spcPts val="1200"/>
              </a:spcBef>
              <a:buFont typeface="Courier New" panose="02070309020205020404" pitchFamily="49" charset="0"/>
              <a:buChar char="o"/>
            </a:pPr>
            <a:r>
              <a:rPr lang="en-CA"/>
              <a:t>Satisfy the ministry that it has relevant, accurate, and timely financial reporting and audited financial statements.</a:t>
            </a:r>
            <a:endParaRPr lang="en-US"/>
          </a:p>
        </p:txBody>
      </p:sp>
      <p:sp>
        <p:nvSpPr>
          <p:cNvPr id="5" name="Slide Number Placeholder 4">
            <a:extLst>
              <a:ext uri="{FF2B5EF4-FFF2-40B4-BE49-F238E27FC236}">
                <a16:creationId xmlns:a16="http://schemas.microsoft.com/office/drawing/2014/main" id="{1F17338B-CD8E-4DFF-B552-70A1BB6F2D89}"/>
              </a:ext>
            </a:extLst>
          </p:cNvPr>
          <p:cNvSpPr>
            <a:spLocks noGrp="1"/>
          </p:cNvSpPr>
          <p:nvPr>
            <p:ph type="sldNum" sz="quarter" idx="12"/>
          </p:nvPr>
        </p:nvSpPr>
        <p:spPr/>
        <p:txBody>
          <a:bodyPr/>
          <a:lstStyle/>
          <a:p>
            <a:fld id="{9CAA33A2-411E-8443-83D0-3263C24E97A5}" type="slidenum">
              <a:rPr lang="en-US" smtClean="0"/>
              <a:pPr/>
              <a:t>26</a:t>
            </a:fld>
            <a:endParaRPr lang="en-US"/>
          </a:p>
        </p:txBody>
      </p:sp>
      <p:sp>
        <p:nvSpPr>
          <p:cNvPr id="6" name="Footer Placeholder 5">
            <a:extLst>
              <a:ext uri="{FF2B5EF4-FFF2-40B4-BE49-F238E27FC236}">
                <a16:creationId xmlns:a16="http://schemas.microsoft.com/office/drawing/2014/main" id="{3BF621B7-CDD1-44DB-9D0B-7A33135ECCC6}"/>
              </a:ext>
            </a:extLst>
          </p:cNvPr>
          <p:cNvSpPr>
            <a:spLocks noGrp="1"/>
          </p:cNvSpPr>
          <p:nvPr>
            <p:ph type="ftr" sz="quarter" idx="11"/>
          </p:nvPr>
        </p:nvSpPr>
        <p:spPr>
          <a:xfrm>
            <a:off x="715107" y="6276602"/>
            <a:ext cx="3716216" cy="365125"/>
          </a:xfrm>
        </p:spPr>
        <p:txBody>
          <a:bodyPr/>
          <a:lstStyle/>
          <a:p>
            <a:pPr algn="l"/>
            <a:r>
              <a:rPr lang="en-US"/>
              <a:t>OBTP Stakeholder Webinar </a:t>
            </a:r>
          </a:p>
        </p:txBody>
      </p:sp>
    </p:spTree>
    <p:extLst>
      <p:ext uri="{BB962C8B-B14F-4D97-AF65-F5344CB8AC3E}">
        <p14:creationId xmlns:p14="http://schemas.microsoft.com/office/powerpoint/2010/main" val="15944952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C9D528E-777D-493C-ACE4-4633C4210D16}"/>
              </a:ext>
            </a:extLst>
          </p:cNvPr>
          <p:cNvSpPr txBox="1">
            <a:spLocks noGrp="1"/>
          </p:cNvSpPr>
          <p:nvPr>
            <p:ph type="title" idx="4294967295"/>
          </p:nvPr>
        </p:nvSpPr>
        <p:spPr>
          <a:xfrm>
            <a:off x="463060" y="826238"/>
            <a:ext cx="11344627"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3200" b="1" i="0" kern="1200">
                <a:solidFill>
                  <a:schemeClr val="tx1"/>
                </a:solidFill>
                <a:latin typeface="Calibri" panose="020F0502020204030204" pitchFamily="34" charset="0"/>
                <a:ea typeface="+mj-ea"/>
                <a:cs typeface="Calibri" panose="020F050202020403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a:ln>
                  <a:noFill/>
                </a:ln>
                <a:solidFill>
                  <a:schemeClr val="tx1"/>
                </a:solidFill>
                <a:effectLst/>
                <a:uLnTx/>
                <a:uFillTx/>
                <a:latin typeface="Calibri" panose="020F0502020204030204" pitchFamily="34" charset="0"/>
                <a:ea typeface="+mj-ea"/>
                <a:cs typeface="Calibri" panose="020F0502020204030204" pitchFamily="34" charset="0"/>
              </a:rPr>
              <a:t>APPLICANT ELIGIBILITY CONT’D</a:t>
            </a:r>
            <a:endParaRPr kumimoji="0" lang="en-US" sz="2000" b="1" i="0" u="none" strike="sngStrike" kern="1200" cap="none" spc="0" normalizeH="0" baseline="0" noProof="0">
              <a:ln>
                <a:noFill/>
              </a:ln>
              <a:solidFill>
                <a:schemeClr val="tx1"/>
              </a:solidFill>
              <a:effectLst/>
              <a:uLnTx/>
              <a:uFillTx/>
              <a:latin typeface="Calibri" panose="020F0502020204030204" pitchFamily="34" charset="0"/>
              <a:ea typeface="+mj-ea"/>
              <a:cs typeface="Calibri" panose="020F0502020204030204" pitchFamily="34" charset="0"/>
            </a:endParaRPr>
          </a:p>
        </p:txBody>
      </p:sp>
      <p:sp>
        <p:nvSpPr>
          <p:cNvPr id="3" name="Content Placeholder 2">
            <a:extLst>
              <a:ext uri="{FF2B5EF4-FFF2-40B4-BE49-F238E27FC236}">
                <a16:creationId xmlns:a16="http://schemas.microsoft.com/office/drawing/2014/main" id="{C520B474-7324-4CF9-B913-7739DFEB4814}"/>
              </a:ext>
            </a:extLst>
          </p:cNvPr>
          <p:cNvSpPr>
            <a:spLocks noGrp="1"/>
          </p:cNvSpPr>
          <p:nvPr>
            <p:ph idx="1"/>
          </p:nvPr>
        </p:nvSpPr>
        <p:spPr>
          <a:xfrm>
            <a:off x="463060" y="1265299"/>
            <a:ext cx="11265880" cy="5036108"/>
          </a:xfrm>
        </p:spPr>
        <p:txBody>
          <a:bodyPr vert="horz" lIns="91440" tIns="45720" rIns="91440" bIns="45720" rtlCol="0" anchor="t">
            <a:noAutofit/>
          </a:bodyPr>
          <a:lstStyle/>
          <a:p>
            <a:pPr marL="285750" indent="-285750">
              <a:lnSpc>
                <a:spcPct val="120000"/>
              </a:lnSpc>
              <a:spcBef>
                <a:spcPts val="1200"/>
              </a:spcBef>
              <a:buFont typeface="Arial" panose="020B0604020202020204" pitchFamily="34" charset="0"/>
              <a:buChar char="•"/>
            </a:pPr>
            <a:r>
              <a:rPr lang="en-CA"/>
              <a:t>The application is also open to </a:t>
            </a:r>
            <a:r>
              <a:rPr lang="en-CA" b="1"/>
              <a:t>registered for-profit organizations </a:t>
            </a:r>
            <a:r>
              <a:rPr lang="en-CA"/>
              <a:t>based in Ontario that meet the following criteria: </a:t>
            </a:r>
          </a:p>
          <a:p>
            <a:pPr marL="536575" lvl="1">
              <a:lnSpc>
                <a:spcPct val="120000"/>
              </a:lnSpc>
              <a:spcBef>
                <a:spcPts val="1200"/>
              </a:spcBef>
              <a:buFont typeface="Courier New" panose="02070309020205020404" pitchFamily="49" charset="0"/>
              <a:buChar char="o"/>
            </a:pPr>
            <a:r>
              <a:rPr lang="en-CA"/>
              <a:t>Have been incorporated for at least two (2) years.</a:t>
            </a:r>
          </a:p>
          <a:p>
            <a:pPr marL="536575" lvl="1">
              <a:lnSpc>
                <a:spcPct val="120000"/>
              </a:lnSpc>
              <a:spcBef>
                <a:spcPts val="1200"/>
              </a:spcBef>
              <a:buFont typeface="Courier New" panose="02070309020205020404" pitchFamily="49" charset="0"/>
              <a:buChar char="o"/>
            </a:pPr>
            <a:r>
              <a:rPr lang="en-CA"/>
              <a:t>Comply with relevant Ontario legislation and policies including those governing postsecondary education institutions. </a:t>
            </a:r>
          </a:p>
          <a:p>
            <a:pPr marL="536575" lvl="1">
              <a:lnSpc>
                <a:spcPct val="120000"/>
              </a:lnSpc>
              <a:spcBef>
                <a:spcPts val="1200"/>
              </a:spcBef>
              <a:buFont typeface="Courier New" panose="02070309020205020404" pitchFamily="49" charset="0"/>
              <a:buChar char="o"/>
            </a:pPr>
            <a:r>
              <a:rPr lang="en-CA"/>
              <a:t>Do not have debts to the Crown and payments due under governing legislation. If debt is owed, a rationale must be provided to the ministry through the application process, using the Organizational Risk Assessment. </a:t>
            </a:r>
          </a:p>
          <a:p>
            <a:pPr marL="536575" lvl="1">
              <a:lnSpc>
                <a:spcPct val="120000"/>
              </a:lnSpc>
              <a:spcBef>
                <a:spcPts val="1200"/>
              </a:spcBef>
              <a:buFont typeface="Courier New" panose="02070309020205020404" pitchFamily="49" charset="0"/>
              <a:buChar char="o"/>
            </a:pPr>
            <a:r>
              <a:rPr lang="en-CA"/>
              <a:t>Have a history of providing programs/post-secondary programs to immigrants in Ontario. </a:t>
            </a:r>
          </a:p>
          <a:p>
            <a:pPr marL="536575" lvl="1">
              <a:lnSpc>
                <a:spcPct val="120000"/>
              </a:lnSpc>
              <a:spcBef>
                <a:spcPts val="1200"/>
              </a:spcBef>
              <a:buFont typeface="Courier New" panose="02070309020205020404" pitchFamily="49" charset="0"/>
              <a:buChar char="o"/>
            </a:pPr>
            <a:r>
              <a:rPr lang="en-CA"/>
              <a:t>Satisfy the ministry that they have adequate governance structures and accountability processes to properly administer and manage public funds and to carry out the project consistent with the terms of the Transfer Payment Agreement.</a:t>
            </a:r>
          </a:p>
          <a:p>
            <a:pPr marL="536575" lvl="1">
              <a:lnSpc>
                <a:spcPct val="120000"/>
              </a:lnSpc>
              <a:spcBef>
                <a:spcPts val="1200"/>
              </a:spcBef>
              <a:buFont typeface="Courier New" panose="02070309020205020404" pitchFamily="49" charset="0"/>
              <a:buChar char="o"/>
            </a:pPr>
            <a:r>
              <a:rPr lang="en-CA"/>
              <a:t>Satisfy the ministry that they have relevant, accurate, and timely financial reporting and audited financial statements.</a:t>
            </a:r>
          </a:p>
        </p:txBody>
      </p:sp>
      <p:sp>
        <p:nvSpPr>
          <p:cNvPr id="5" name="Slide Number Placeholder 4">
            <a:extLst>
              <a:ext uri="{FF2B5EF4-FFF2-40B4-BE49-F238E27FC236}">
                <a16:creationId xmlns:a16="http://schemas.microsoft.com/office/drawing/2014/main" id="{533C4C55-3D2D-4E18-8E26-97CEFFF57769}"/>
              </a:ext>
            </a:extLst>
          </p:cNvPr>
          <p:cNvSpPr>
            <a:spLocks noGrp="1"/>
          </p:cNvSpPr>
          <p:nvPr>
            <p:ph type="sldNum" sz="quarter" idx="12"/>
          </p:nvPr>
        </p:nvSpPr>
        <p:spPr/>
        <p:txBody>
          <a:bodyPr/>
          <a:lstStyle/>
          <a:p>
            <a:fld id="{9CAA33A2-411E-8443-83D0-3263C24E97A5}" type="slidenum">
              <a:rPr lang="en-US" smtClean="0"/>
              <a:pPr/>
              <a:t>27</a:t>
            </a:fld>
            <a:endParaRPr lang="en-US"/>
          </a:p>
        </p:txBody>
      </p:sp>
      <p:sp>
        <p:nvSpPr>
          <p:cNvPr id="8" name="Footer Placeholder 5">
            <a:extLst>
              <a:ext uri="{FF2B5EF4-FFF2-40B4-BE49-F238E27FC236}">
                <a16:creationId xmlns:a16="http://schemas.microsoft.com/office/drawing/2014/main" id="{ADF7BAC8-E868-4FE4-9FB2-882325526EFA}"/>
              </a:ext>
            </a:extLst>
          </p:cNvPr>
          <p:cNvSpPr>
            <a:spLocks noGrp="1"/>
          </p:cNvSpPr>
          <p:nvPr>
            <p:ph type="ftr" sz="quarter" idx="11"/>
          </p:nvPr>
        </p:nvSpPr>
        <p:spPr>
          <a:xfrm>
            <a:off x="715107" y="6276602"/>
            <a:ext cx="3716216" cy="365125"/>
          </a:xfrm>
        </p:spPr>
        <p:txBody>
          <a:bodyPr/>
          <a:lstStyle/>
          <a:p>
            <a:pPr algn="l"/>
            <a:r>
              <a:rPr lang="en-US"/>
              <a:t>OBTP Stakeholder Webinar </a:t>
            </a:r>
          </a:p>
        </p:txBody>
      </p:sp>
    </p:spTree>
    <p:extLst>
      <p:ext uri="{BB962C8B-B14F-4D97-AF65-F5344CB8AC3E}">
        <p14:creationId xmlns:p14="http://schemas.microsoft.com/office/powerpoint/2010/main" val="42384215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96485-0922-42D7-90B4-377392B0689A}"/>
              </a:ext>
            </a:extLst>
          </p:cNvPr>
          <p:cNvSpPr>
            <a:spLocks noGrp="1"/>
          </p:cNvSpPr>
          <p:nvPr>
            <p:ph type="title"/>
          </p:nvPr>
        </p:nvSpPr>
        <p:spPr>
          <a:xfrm>
            <a:off x="463060" y="804417"/>
            <a:ext cx="11275053" cy="523221"/>
          </a:xfrm>
        </p:spPr>
        <p:txBody>
          <a:bodyPr>
            <a:normAutofit/>
          </a:bodyPr>
          <a:lstStyle/>
          <a:p>
            <a:r>
              <a:rPr lang="en-US" sz="2000"/>
              <a:t>EVALUATION CRITERIA</a:t>
            </a:r>
            <a:endParaRPr lang="en-CA" sz="2000"/>
          </a:p>
        </p:txBody>
      </p:sp>
      <p:sp>
        <p:nvSpPr>
          <p:cNvPr id="3" name="Content Placeholder 2">
            <a:extLst>
              <a:ext uri="{FF2B5EF4-FFF2-40B4-BE49-F238E27FC236}">
                <a16:creationId xmlns:a16="http://schemas.microsoft.com/office/drawing/2014/main" id="{7BD17A83-236E-46EE-B9FB-64BA563D74E9}"/>
              </a:ext>
            </a:extLst>
          </p:cNvPr>
          <p:cNvSpPr>
            <a:spLocks noGrp="1"/>
          </p:cNvSpPr>
          <p:nvPr>
            <p:ph idx="1"/>
          </p:nvPr>
        </p:nvSpPr>
        <p:spPr>
          <a:xfrm>
            <a:off x="463060" y="1124263"/>
            <a:ext cx="11265880" cy="5334903"/>
          </a:xfrm>
        </p:spPr>
        <p:txBody>
          <a:bodyPr>
            <a:noAutofit/>
          </a:bodyPr>
          <a:lstStyle/>
          <a:p>
            <a:pPr>
              <a:lnSpc>
                <a:spcPct val="120000"/>
              </a:lnSpc>
              <a:spcBef>
                <a:spcPts val="1200"/>
              </a:spcBef>
            </a:pPr>
            <a:r>
              <a:rPr lang="en-GB"/>
              <a:t>Applicants will be assessed through four (4) evaluation stages.  Successful applications must meet all criteria and thresholds across all stages of evaluation listed below</a:t>
            </a:r>
            <a:r>
              <a:rPr lang="en-CA"/>
              <a:t>:</a:t>
            </a:r>
          </a:p>
          <a:p>
            <a:pPr>
              <a:lnSpc>
                <a:spcPct val="120000"/>
              </a:lnSpc>
              <a:spcBef>
                <a:spcPts val="1200"/>
              </a:spcBef>
            </a:pPr>
            <a:r>
              <a:rPr lang="en-US" b="1"/>
              <a:t>Stage I: Mandatory Requirements</a:t>
            </a:r>
          </a:p>
          <a:p>
            <a:pPr marL="285750" indent="-285750">
              <a:lnSpc>
                <a:spcPct val="120000"/>
              </a:lnSpc>
              <a:spcBef>
                <a:spcPts val="1200"/>
              </a:spcBef>
              <a:buFont typeface="Arial" panose="020B0604020202020204" pitchFamily="34" charset="0"/>
              <a:buChar char="•"/>
            </a:pPr>
            <a:r>
              <a:rPr lang="en-GB"/>
              <a:t>This is a pass/fail stage in which applications will be reviewed for </a:t>
            </a:r>
            <a:r>
              <a:rPr lang="en-GB" b="1"/>
              <a:t>completeness</a:t>
            </a:r>
            <a:r>
              <a:rPr lang="en-GB"/>
              <a:t>.</a:t>
            </a:r>
          </a:p>
          <a:p>
            <a:pPr marL="285750" indent="-285750">
              <a:lnSpc>
                <a:spcPct val="120000"/>
              </a:lnSpc>
              <a:spcBef>
                <a:spcPts val="1200"/>
              </a:spcBef>
              <a:buFont typeface="Arial" panose="020B0604020202020204" pitchFamily="34" charset="0"/>
              <a:buChar char="•"/>
            </a:pPr>
            <a:r>
              <a:rPr lang="en-GB"/>
              <a:t>Applications that are missing any mandatory components will be excluded from further consideration during the evaluation process.</a:t>
            </a:r>
          </a:p>
          <a:p>
            <a:pPr>
              <a:lnSpc>
                <a:spcPct val="120000"/>
              </a:lnSpc>
              <a:spcBef>
                <a:spcPts val="1200"/>
              </a:spcBef>
            </a:pPr>
            <a:r>
              <a:rPr lang="en-CA" b="1"/>
              <a:t>Stage II: Organizational Risk Assessment</a:t>
            </a:r>
          </a:p>
          <a:p>
            <a:pPr marL="285750" indent="-285750">
              <a:lnSpc>
                <a:spcPct val="120000"/>
              </a:lnSpc>
              <a:spcBef>
                <a:spcPts val="1200"/>
              </a:spcBef>
              <a:buFont typeface="Arial" panose="020B0604020202020204" pitchFamily="34" charset="0"/>
              <a:buChar char="•"/>
            </a:pPr>
            <a:r>
              <a:rPr lang="en-CA"/>
              <a:t>Applicants will be required to submit evidence </a:t>
            </a:r>
            <a:r>
              <a:rPr lang="en-GB"/>
              <a:t>of operational policies, procedures and infrastructure in the following areas: </a:t>
            </a:r>
            <a:r>
              <a:rPr lang="en-CA"/>
              <a:t>Governance, Service Delivery, Financial, Legal, Technology, Privacy and Human Resources.</a:t>
            </a:r>
          </a:p>
          <a:p>
            <a:pPr marL="285750" indent="-285750">
              <a:lnSpc>
                <a:spcPct val="120000"/>
              </a:lnSpc>
              <a:spcBef>
                <a:spcPts val="1200"/>
              </a:spcBef>
              <a:buFont typeface="Arial" panose="020B0604020202020204" pitchFamily="34" charset="0"/>
              <a:buChar char="•"/>
            </a:pPr>
            <a:r>
              <a:rPr lang="en-CA"/>
              <a:t>The ministry will review the evidence to assess the applicant’s capacity to successfully deliver the project over the entire duration of the agreement with the ministry.   </a:t>
            </a:r>
          </a:p>
          <a:p>
            <a:pPr marL="285750" indent="-285750">
              <a:lnSpc>
                <a:spcPct val="120000"/>
              </a:lnSpc>
              <a:spcBef>
                <a:spcPts val="1200"/>
              </a:spcBef>
              <a:buFont typeface="Arial" panose="020B0604020202020204" pitchFamily="34" charset="0"/>
              <a:buChar char="•"/>
            </a:pPr>
            <a:r>
              <a:rPr lang="en-CA"/>
              <a:t>Organizations assessed to be high-risk will be excluded from further consideration in the evaluation process.</a:t>
            </a:r>
          </a:p>
        </p:txBody>
      </p:sp>
      <p:sp>
        <p:nvSpPr>
          <p:cNvPr id="5" name="Slide Number Placeholder 4">
            <a:extLst>
              <a:ext uri="{FF2B5EF4-FFF2-40B4-BE49-F238E27FC236}">
                <a16:creationId xmlns:a16="http://schemas.microsoft.com/office/drawing/2014/main" id="{BA5CCB95-085C-4E2F-9252-C1C019AB6CFB}"/>
              </a:ext>
            </a:extLst>
          </p:cNvPr>
          <p:cNvSpPr>
            <a:spLocks noGrp="1"/>
          </p:cNvSpPr>
          <p:nvPr>
            <p:ph type="sldNum" sz="quarter" idx="12"/>
          </p:nvPr>
        </p:nvSpPr>
        <p:spPr/>
        <p:txBody>
          <a:bodyPr/>
          <a:lstStyle/>
          <a:p>
            <a:fld id="{9CAA33A2-411E-8443-83D0-3263C24E97A5}" type="slidenum">
              <a:rPr lang="en-US" smtClean="0"/>
              <a:pPr/>
              <a:t>28</a:t>
            </a:fld>
            <a:endParaRPr lang="en-US"/>
          </a:p>
        </p:txBody>
      </p:sp>
      <p:sp>
        <p:nvSpPr>
          <p:cNvPr id="8" name="Footer Placeholder 5">
            <a:extLst>
              <a:ext uri="{FF2B5EF4-FFF2-40B4-BE49-F238E27FC236}">
                <a16:creationId xmlns:a16="http://schemas.microsoft.com/office/drawing/2014/main" id="{61A4E237-08E6-4530-BAFB-B48A14B7C5A3}"/>
              </a:ext>
            </a:extLst>
          </p:cNvPr>
          <p:cNvSpPr>
            <a:spLocks noGrp="1"/>
          </p:cNvSpPr>
          <p:nvPr>
            <p:ph type="ftr" sz="quarter" idx="11"/>
          </p:nvPr>
        </p:nvSpPr>
        <p:spPr>
          <a:xfrm>
            <a:off x="715107" y="6276602"/>
            <a:ext cx="3716216" cy="365125"/>
          </a:xfrm>
        </p:spPr>
        <p:txBody>
          <a:bodyPr/>
          <a:lstStyle/>
          <a:p>
            <a:pPr algn="l"/>
            <a:r>
              <a:rPr lang="en-US"/>
              <a:t>OBTP Stakeholder Webinar </a:t>
            </a:r>
          </a:p>
        </p:txBody>
      </p:sp>
    </p:spTree>
    <p:extLst>
      <p:ext uri="{BB962C8B-B14F-4D97-AF65-F5344CB8AC3E}">
        <p14:creationId xmlns:p14="http://schemas.microsoft.com/office/powerpoint/2010/main" val="4080638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7ACAF-1501-4896-811F-8317C278ECBC}"/>
              </a:ext>
            </a:extLst>
          </p:cNvPr>
          <p:cNvSpPr>
            <a:spLocks noGrp="1"/>
          </p:cNvSpPr>
          <p:nvPr>
            <p:ph type="title"/>
          </p:nvPr>
        </p:nvSpPr>
        <p:spPr>
          <a:xfrm>
            <a:off x="463060" y="807861"/>
            <a:ext cx="9864971" cy="523220"/>
          </a:xfrm>
        </p:spPr>
        <p:txBody>
          <a:bodyPr>
            <a:normAutofit/>
          </a:bodyPr>
          <a:lstStyle/>
          <a:p>
            <a:r>
              <a:rPr lang="en-US" sz="2000">
                <a:solidFill>
                  <a:srgbClr val="000000"/>
                </a:solidFill>
              </a:rPr>
              <a:t>EVALUATION CRITERIA CONT’D</a:t>
            </a:r>
            <a:endParaRPr lang="en-CA"/>
          </a:p>
        </p:txBody>
      </p:sp>
      <p:sp>
        <p:nvSpPr>
          <p:cNvPr id="3" name="Content Placeholder 2">
            <a:extLst>
              <a:ext uri="{FF2B5EF4-FFF2-40B4-BE49-F238E27FC236}">
                <a16:creationId xmlns:a16="http://schemas.microsoft.com/office/drawing/2014/main" id="{9888FA70-451C-448E-AFA9-BDD8CE5EB1C1}"/>
              </a:ext>
            </a:extLst>
          </p:cNvPr>
          <p:cNvSpPr>
            <a:spLocks noGrp="1"/>
          </p:cNvSpPr>
          <p:nvPr>
            <p:ph idx="1"/>
          </p:nvPr>
        </p:nvSpPr>
        <p:spPr>
          <a:xfrm>
            <a:off x="463059" y="1185199"/>
            <a:ext cx="11265881" cy="5255794"/>
          </a:xfrm>
        </p:spPr>
        <p:txBody>
          <a:bodyPr>
            <a:normAutofit/>
          </a:bodyPr>
          <a:lstStyle/>
          <a:p>
            <a:pPr>
              <a:lnSpc>
                <a:spcPct val="120000"/>
              </a:lnSpc>
              <a:spcBef>
                <a:spcPts val="1200"/>
              </a:spcBef>
            </a:pPr>
            <a:r>
              <a:rPr lang="en-CA" b="1"/>
              <a:t>Stage III: Application Questions </a:t>
            </a:r>
          </a:p>
          <a:p>
            <a:pPr marL="285750" indent="-285750">
              <a:lnSpc>
                <a:spcPct val="120000"/>
              </a:lnSpc>
              <a:spcBef>
                <a:spcPts val="1200"/>
              </a:spcBef>
              <a:buFont typeface="Arial" panose="020B0604020202020204" pitchFamily="34" charset="0"/>
              <a:buChar char="•"/>
            </a:pPr>
            <a:r>
              <a:rPr lang="en-CA"/>
              <a:t>This stage represents 75% of the overall score of the Request for Applications .  </a:t>
            </a:r>
          </a:p>
          <a:p>
            <a:pPr marL="285750" indent="-285750">
              <a:lnSpc>
                <a:spcPct val="120000"/>
              </a:lnSpc>
              <a:spcBef>
                <a:spcPts val="1200"/>
              </a:spcBef>
              <a:buFont typeface="Arial" panose="020B0604020202020204" pitchFamily="34" charset="0"/>
              <a:buChar char="•"/>
            </a:pPr>
            <a:r>
              <a:rPr lang="en-CA"/>
              <a:t>Each project category has a unique set of questions and different maximum scores.  At this stage, a minimum threshold of 65% of the maximum score must be met in order to continue to the next stage of evaluation.  </a:t>
            </a:r>
          </a:p>
          <a:p>
            <a:pPr marL="285750" indent="-285750">
              <a:lnSpc>
                <a:spcPct val="120000"/>
              </a:lnSpc>
              <a:spcBef>
                <a:spcPts val="1200"/>
              </a:spcBef>
              <a:buFont typeface="Arial" panose="020B0604020202020204" pitchFamily="34" charset="0"/>
              <a:buChar char="•"/>
            </a:pPr>
            <a:r>
              <a:rPr lang="en-CA"/>
              <a:t>Applicants will be scored based on how they meet the stated criteria for each question.</a:t>
            </a:r>
          </a:p>
          <a:p>
            <a:pPr>
              <a:lnSpc>
                <a:spcPct val="120000"/>
              </a:lnSpc>
              <a:spcBef>
                <a:spcPts val="1200"/>
              </a:spcBef>
            </a:pPr>
            <a:r>
              <a:rPr lang="en-CA" b="1"/>
              <a:t>Stage IV: Budget</a:t>
            </a:r>
          </a:p>
          <a:p>
            <a:pPr marL="285750" indent="-285750">
              <a:lnSpc>
                <a:spcPct val="120000"/>
              </a:lnSpc>
              <a:spcBef>
                <a:spcPts val="1200"/>
              </a:spcBef>
              <a:buFont typeface="Arial" panose="020B0604020202020204" pitchFamily="34" charset="0"/>
              <a:buChar char="•"/>
            </a:pPr>
            <a:r>
              <a:rPr lang="en-CA"/>
              <a:t>This stage represents 25% of the overall score of the Request for Applications .  </a:t>
            </a:r>
          </a:p>
          <a:p>
            <a:pPr marL="285750" indent="-285750">
              <a:lnSpc>
                <a:spcPct val="120000"/>
              </a:lnSpc>
              <a:spcBef>
                <a:spcPts val="1200"/>
              </a:spcBef>
              <a:buFont typeface="Arial" panose="020B0604020202020204" pitchFamily="34" charset="0"/>
              <a:buChar char="•"/>
            </a:pPr>
            <a:r>
              <a:rPr lang="en-CA"/>
              <a:t>Each project category has a unique budget template and different maximum scores.  At this stage, a minimum threshold of 65% of the maximum score must be met in order to be considered for funding.</a:t>
            </a:r>
          </a:p>
          <a:p>
            <a:pPr marL="285750" indent="-285750">
              <a:lnSpc>
                <a:spcPct val="120000"/>
              </a:lnSpc>
              <a:spcBef>
                <a:spcPts val="1200"/>
              </a:spcBef>
              <a:buFont typeface="Arial" panose="020B0604020202020204" pitchFamily="34" charset="0"/>
              <a:buChar char="•"/>
            </a:pPr>
            <a:r>
              <a:rPr lang="en-CA"/>
              <a:t>Applicants will be scored based on whether the funding request is a) justified, b) aligns with budget submissions of similar projects, and c) is balanced</a:t>
            </a:r>
          </a:p>
          <a:p>
            <a:pPr marL="285750" indent="-285750">
              <a:lnSpc>
                <a:spcPct val="120000"/>
              </a:lnSpc>
              <a:spcBef>
                <a:spcPts val="1200"/>
              </a:spcBef>
              <a:buFont typeface="Arial" panose="020B0604020202020204" pitchFamily="34" charset="0"/>
              <a:buChar char="•"/>
            </a:pPr>
            <a:endParaRPr lang="en-CA"/>
          </a:p>
        </p:txBody>
      </p:sp>
      <p:sp>
        <p:nvSpPr>
          <p:cNvPr id="5" name="Slide Number Placeholder 4">
            <a:extLst>
              <a:ext uri="{FF2B5EF4-FFF2-40B4-BE49-F238E27FC236}">
                <a16:creationId xmlns:a16="http://schemas.microsoft.com/office/drawing/2014/main" id="{7805B6B3-1DFB-440B-BFA5-7BAA8B9452A1}"/>
              </a:ext>
            </a:extLst>
          </p:cNvPr>
          <p:cNvSpPr>
            <a:spLocks noGrp="1"/>
          </p:cNvSpPr>
          <p:nvPr>
            <p:ph type="sldNum" sz="quarter" idx="12"/>
          </p:nvPr>
        </p:nvSpPr>
        <p:spPr/>
        <p:txBody>
          <a:bodyPr/>
          <a:lstStyle/>
          <a:p>
            <a:fld id="{9CAA33A2-411E-8443-83D0-3263C24E97A5}" type="slidenum">
              <a:rPr lang="en-US" smtClean="0"/>
              <a:pPr/>
              <a:t>29</a:t>
            </a:fld>
            <a:endParaRPr lang="en-US"/>
          </a:p>
        </p:txBody>
      </p:sp>
      <p:sp>
        <p:nvSpPr>
          <p:cNvPr id="7" name="Footer Placeholder 5">
            <a:extLst>
              <a:ext uri="{FF2B5EF4-FFF2-40B4-BE49-F238E27FC236}">
                <a16:creationId xmlns:a16="http://schemas.microsoft.com/office/drawing/2014/main" id="{AC504642-3F56-47C3-9D0D-0F9E1C39CA26}"/>
              </a:ext>
            </a:extLst>
          </p:cNvPr>
          <p:cNvSpPr>
            <a:spLocks noGrp="1"/>
          </p:cNvSpPr>
          <p:nvPr>
            <p:ph type="ftr" sz="quarter" idx="11"/>
          </p:nvPr>
        </p:nvSpPr>
        <p:spPr>
          <a:xfrm>
            <a:off x="715107" y="6276602"/>
            <a:ext cx="3716216" cy="365125"/>
          </a:xfrm>
        </p:spPr>
        <p:txBody>
          <a:bodyPr/>
          <a:lstStyle/>
          <a:p>
            <a:pPr algn="l"/>
            <a:r>
              <a:rPr lang="en-US"/>
              <a:t>OBTP Stakeholder Webinar </a:t>
            </a:r>
          </a:p>
        </p:txBody>
      </p:sp>
    </p:spTree>
    <p:extLst>
      <p:ext uri="{BB962C8B-B14F-4D97-AF65-F5344CB8AC3E}">
        <p14:creationId xmlns:p14="http://schemas.microsoft.com/office/powerpoint/2010/main" val="404561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AD96F-AB0D-49B3-918E-9463AAF4C616}"/>
              </a:ext>
            </a:extLst>
          </p:cNvPr>
          <p:cNvSpPr>
            <a:spLocks noGrp="1"/>
          </p:cNvSpPr>
          <p:nvPr>
            <p:ph type="title"/>
          </p:nvPr>
        </p:nvSpPr>
        <p:spPr>
          <a:xfrm>
            <a:off x="463060" y="782460"/>
            <a:ext cx="9864971" cy="523220"/>
          </a:xfrm>
        </p:spPr>
        <p:txBody>
          <a:bodyPr>
            <a:normAutofit/>
          </a:bodyPr>
          <a:lstStyle/>
          <a:p>
            <a:r>
              <a:rPr lang="en-US" sz="2000">
                <a:latin typeface="Calibri"/>
                <a:cs typeface="Calibri"/>
              </a:rPr>
              <a:t>TODAY'S OBJECTIVE</a:t>
            </a:r>
            <a:endParaRPr lang="en-US" sz="2000"/>
          </a:p>
        </p:txBody>
      </p:sp>
      <p:sp>
        <p:nvSpPr>
          <p:cNvPr id="3" name="Content Placeholder 2">
            <a:extLst>
              <a:ext uri="{FF2B5EF4-FFF2-40B4-BE49-F238E27FC236}">
                <a16:creationId xmlns:a16="http://schemas.microsoft.com/office/drawing/2014/main" id="{ADC5FA0B-12D6-491B-B9F7-CA0B3DB912B4}"/>
              </a:ext>
            </a:extLst>
          </p:cNvPr>
          <p:cNvSpPr>
            <a:spLocks noGrp="1"/>
          </p:cNvSpPr>
          <p:nvPr>
            <p:ph idx="1"/>
          </p:nvPr>
        </p:nvSpPr>
        <p:spPr>
          <a:xfrm>
            <a:off x="576469" y="1476263"/>
            <a:ext cx="11102009" cy="3905475"/>
          </a:xfrm>
        </p:spPr>
        <p:txBody>
          <a:bodyPr vert="horz" lIns="91440" tIns="45720" rIns="91440" bIns="45720" rtlCol="0" anchor="t">
            <a:normAutofit/>
          </a:bodyPr>
          <a:lstStyle/>
          <a:p>
            <a:pPr marL="285750" indent="-285750">
              <a:lnSpc>
                <a:spcPct val="120000"/>
              </a:lnSpc>
              <a:buFont typeface="Arial" panose="020B0604020202020204" pitchFamily="34" charset="0"/>
              <a:buChar char="•"/>
            </a:pPr>
            <a:r>
              <a:rPr lang="en-US"/>
              <a:t>To outline the purpose and objectives of the Ontario Bridge Training Program (OBTP)</a:t>
            </a:r>
          </a:p>
          <a:p>
            <a:pPr marL="285750" indent="-285750">
              <a:lnSpc>
                <a:spcPct val="120000"/>
              </a:lnSpc>
              <a:buFont typeface="Arial" panose="020B0604020202020204" pitchFamily="34" charset="0"/>
              <a:buChar char="•"/>
            </a:pPr>
            <a:r>
              <a:rPr lang="en-US">
                <a:cs typeface="Calibri"/>
              </a:rPr>
              <a:t>To provide a background on the program</a:t>
            </a:r>
          </a:p>
          <a:p>
            <a:pPr marL="285750" indent="-285750">
              <a:lnSpc>
                <a:spcPct val="120000"/>
              </a:lnSpc>
              <a:buFont typeface="Arial" panose="020B0604020202020204" pitchFamily="34" charset="0"/>
              <a:buChar char="•"/>
            </a:pPr>
            <a:r>
              <a:rPr lang="en-US"/>
              <a:t>To outline the OBTP program design</a:t>
            </a:r>
            <a:endParaRPr lang="en-CA"/>
          </a:p>
          <a:p>
            <a:pPr marL="285750" indent="-285750">
              <a:lnSpc>
                <a:spcPct val="120000"/>
              </a:lnSpc>
              <a:buFont typeface="Arial" panose="020B0604020202020204" pitchFamily="34" charset="0"/>
              <a:buChar char="•"/>
            </a:pPr>
            <a:r>
              <a:rPr lang="en-CA"/>
              <a:t>To provide an overview of the OBTP Request for Applications launching February 16, 2021 </a:t>
            </a:r>
          </a:p>
          <a:p>
            <a:pPr marL="285750" indent="-285750">
              <a:lnSpc>
                <a:spcPct val="120000"/>
              </a:lnSpc>
              <a:buFont typeface="Arial" panose="020B0604020202020204" pitchFamily="34" charset="0"/>
              <a:buChar char="•"/>
            </a:pPr>
            <a:r>
              <a:rPr lang="en-CA"/>
              <a:t>To provide an overview of submission process and requirements through the Transfer Payment Ontario (TPON) system</a:t>
            </a:r>
            <a:endParaRPr lang="en-CA">
              <a:cs typeface="Calibri"/>
            </a:endParaRPr>
          </a:p>
        </p:txBody>
      </p:sp>
      <p:sp>
        <p:nvSpPr>
          <p:cNvPr id="5" name="Slide Number Placeholder 4">
            <a:extLst>
              <a:ext uri="{FF2B5EF4-FFF2-40B4-BE49-F238E27FC236}">
                <a16:creationId xmlns:a16="http://schemas.microsoft.com/office/drawing/2014/main" id="{1F17338B-CD8E-4DFF-B552-70A1BB6F2D89}"/>
              </a:ext>
            </a:extLst>
          </p:cNvPr>
          <p:cNvSpPr>
            <a:spLocks noGrp="1"/>
          </p:cNvSpPr>
          <p:nvPr>
            <p:ph type="sldNum" sz="quarter" idx="12"/>
          </p:nvPr>
        </p:nvSpPr>
        <p:spPr/>
        <p:txBody>
          <a:bodyPr/>
          <a:lstStyle/>
          <a:p>
            <a:fld id="{9CAA33A2-411E-8443-83D0-3263C24E97A5}" type="slidenum">
              <a:rPr lang="en-US" smtClean="0"/>
              <a:pPr/>
              <a:t>3</a:t>
            </a:fld>
            <a:endParaRPr lang="en-US"/>
          </a:p>
        </p:txBody>
      </p:sp>
      <p:sp>
        <p:nvSpPr>
          <p:cNvPr id="6" name="Footer Placeholder 5">
            <a:extLst>
              <a:ext uri="{FF2B5EF4-FFF2-40B4-BE49-F238E27FC236}">
                <a16:creationId xmlns:a16="http://schemas.microsoft.com/office/drawing/2014/main" id="{7CEF4F44-C57C-48F3-8E2C-EB46BC8D41D9}"/>
              </a:ext>
            </a:extLst>
          </p:cNvPr>
          <p:cNvSpPr>
            <a:spLocks noGrp="1"/>
          </p:cNvSpPr>
          <p:nvPr>
            <p:ph type="ftr" sz="quarter" idx="11"/>
          </p:nvPr>
        </p:nvSpPr>
        <p:spPr>
          <a:xfrm>
            <a:off x="715107" y="6276602"/>
            <a:ext cx="3716216" cy="365125"/>
          </a:xfrm>
        </p:spPr>
        <p:txBody>
          <a:bodyPr lIns="91440" tIns="45720" rIns="91440" bIns="45720" anchor="ctr"/>
          <a:lstStyle/>
          <a:p>
            <a:pPr algn="l"/>
            <a:r>
              <a:rPr lang="en-US"/>
              <a:t>OBTP Stakeholder Webinar </a:t>
            </a:r>
          </a:p>
        </p:txBody>
      </p:sp>
    </p:spTree>
    <p:extLst>
      <p:ext uri="{BB962C8B-B14F-4D97-AF65-F5344CB8AC3E}">
        <p14:creationId xmlns:p14="http://schemas.microsoft.com/office/powerpoint/2010/main" val="10670256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C0761-8AE9-4A83-BDAE-45CFB6D283F1}"/>
              </a:ext>
            </a:extLst>
          </p:cNvPr>
          <p:cNvSpPr>
            <a:spLocks noGrp="1"/>
          </p:cNvSpPr>
          <p:nvPr>
            <p:ph type="title"/>
          </p:nvPr>
        </p:nvSpPr>
        <p:spPr>
          <a:xfrm>
            <a:off x="463060" y="870116"/>
            <a:ext cx="9864971" cy="365126"/>
          </a:xfrm>
        </p:spPr>
        <p:txBody>
          <a:bodyPr>
            <a:normAutofit fontScale="90000"/>
          </a:bodyPr>
          <a:lstStyle/>
          <a:p>
            <a:r>
              <a:rPr lang="en-US" sz="2200"/>
              <a:t>EVALUATION STAGES SUMMARY</a:t>
            </a:r>
            <a:br>
              <a:rPr lang="en-US" sz="1400" b="0"/>
            </a:br>
            <a:endParaRPr lang="en-CA" sz="2000" b="0"/>
          </a:p>
        </p:txBody>
      </p:sp>
      <p:graphicFrame>
        <p:nvGraphicFramePr>
          <p:cNvPr id="8" name="Table 7">
            <a:extLst>
              <a:ext uri="{FF2B5EF4-FFF2-40B4-BE49-F238E27FC236}">
                <a16:creationId xmlns:a16="http://schemas.microsoft.com/office/drawing/2014/main" id="{B40F727B-C807-4C6A-B6C4-BCCCB86825B9}"/>
              </a:ext>
            </a:extLst>
          </p:cNvPr>
          <p:cNvGraphicFramePr>
            <a:graphicFrameLocks noGrp="1"/>
          </p:cNvGraphicFramePr>
          <p:nvPr>
            <p:extLst>
              <p:ext uri="{D42A27DB-BD31-4B8C-83A1-F6EECF244321}">
                <p14:modId xmlns:p14="http://schemas.microsoft.com/office/powerpoint/2010/main" val="2729359675"/>
              </p:ext>
            </p:extLst>
          </p:nvPr>
        </p:nvGraphicFramePr>
        <p:xfrm>
          <a:off x="463060" y="1347538"/>
          <a:ext cx="11175662" cy="994608"/>
        </p:xfrm>
        <a:graphic>
          <a:graphicData uri="http://schemas.openxmlformats.org/drawingml/2006/table">
            <a:tbl>
              <a:tblPr firstRow="1" bandRow="1" bandCol="1">
                <a:tableStyleId>{5C22544A-7EE6-4342-B048-85BDC9FD1C3A}</a:tableStyleId>
              </a:tblPr>
              <a:tblGrid>
                <a:gridCol w="5291697">
                  <a:extLst>
                    <a:ext uri="{9D8B030D-6E8A-4147-A177-3AD203B41FA5}">
                      <a16:colId xmlns:a16="http://schemas.microsoft.com/office/drawing/2014/main" val="1521044422"/>
                    </a:ext>
                  </a:extLst>
                </a:gridCol>
                <a:gridCol w="5883965">
                  <a:extLst>
                    <a:ext uri="{9D8B030D-6E8A-4147-A177-3AD203B41FA5}">
                      <a16:colId xmlns:a16="http://schemas.microsoft.com/office/drawing/2014/main" val="3861144622"/>
                    </a:ext>
                  </a:extLst>
                </a:gridCol>
              </a:tblGrid>
              <a:tr h="331536">
                <a:tc>
                  <a:txBody>
                    <a:bodyPr/>
                    <a:lstStyle/>
                    <a:p>
                      <a:pPr algn="l">
                        <a:lnSpc>
                          <a:spcPct val="120000"/>
                        </a:lnSpc>
                        <a:spcBef>
                          <a:spcPts val="1200"/>
                        </a:spcBef>
                        <a:spcAft>
                          <a:spcPts val="0"/>
                        </a:spcAft>
                      </a:pPr>
                      <a:r>
                        <a:rPr lang="en-CA" sz="1800" dirty="0">
                          <a:solidFill>
                            <a:schemeClr val="tx1"/>
                          </a:solidFill>
                          <a:effectLst/>
                        </a:rPr>
                        <a:t>Project Category</a:t>
                      </a:r>
                      <a:endParaRPr lang="en-CA"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44A7A2"/>
                    </a:solidFill>
                  </a:tcPr>
                </a:tc>
                <a:tc>
                  <a:txBody>
                    <a:bodyPr/>
                    <a:lstStyle/>
                    <a:p>
                      <a:pPr algn="ctr">
                        <a:lnSpc>
                          <a:spcPct val="120000"/>
                        </a:lnSpc>
                        <a:spcBef>
                          <a:spcPts val="1200"/>
                        </a:spcBef>
                        <a:spcAft>
                          <a:spcPts val="0"/>
                        </a:spcAft>
                      </a:pPr>
                      <a:r>
                        <a:rPr lang="en-CA" sz="1800" b="1" kern="1200">
                          <a:solidFill>
                            <a:schemeClr val="tx1"/>
                          </a:solidFill>
                          <a:effectLst/>
                          <a:latin typeface="+mn-lt"/>
                          <a:ea typeface="+mn-ea"/>
                          <a:cs typeface="+mn-cs"/>
                        </a:rPr>
                        <a:t>Max Total Score (100%)</a:t>
                      </a:r>
                    </a:p>
                  </a:txBody>
                  <a:tcPr marL="68580" marR="68580" marT="0" marB="0" anchor="ctr">
                    <a:solidFill>
                      <a:srgbClr val="44A7A2"/>
                    </a:solidFill>
                  </a:tcPr>
                </a:tc>
                <a:extLst>
                  <a:ext uri="{0D108BD9-81ED-4DB2-BD59-A6C34878D82A}">
                    <a16:rowId xmlns:a16="http://schemas.microsoft.com/office/drawing/2014/main" val="674194867"/>
                  </a:ext>
                </a:extLst>
              </a:tr>
              <a:tr h="331536">
                <a:tc>
                  <a:txBody>
                    <a:bodyPr/>
                    <a:lstStyle/>
                    <a:p>
                      <a:pPr algn="l">
                        <a:lnSpc>
                          <a:spcPct val="120000"/>
                        </a:lnSpc>
                        <a:spcBef>
                          <a:spcPts val="1200"/>
                        </a:spcBef>
                        <a:spcAft>
                          <a:spcPts val="0"/>
                        </a:spcAft>
                      </a:pPr>
                      <a:r>
                        <a:rPr lang="en-CA" sz="1800">
                          <a:effectLst/>
                        </a:rPr>
                        <a:t>Category A – Service Delivery</a:t>
                      </a:r>
                      <a:endParaRPr lang="en-C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E2F1F0"/>
                    </a:solidFill>
                  </a:tcPr>
                </a:tc>
                <a:tc>
                  <a:txBody>
                    <a:bodyPr/>
                    <a:lstStyle/>
                    <a:p>
                      <a:pPr algn="ctr">
                        <a:lnSpc>
                          <a:spcPct val="120000"/>
                        </a:lnSpc>
                        <a:spcBef>
                          <a:spcPts val="1200"/>
                        </a:spcBef>
                        <a:spcAft>
                          <a:spcPts val="0"/>
                        </a:spcAft>
                      </a:pPr>
                      <a:r>
                        <a:rPr lang="en-CA" sz="1800">
                          <a:effectLst/>
                        </a:rPr>
                        <a:t>336</a:t>
                      </a:r>
                      <a:endParaRPr lang="en-C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E2F1F0"/>
                    </a:solidFill>
                  </a:tcPr>
                </a:tc>
                <a:extLst>
                  <a:ext uri="{0D108BD9-81ED-4DB2-BD59-A6C34878D82A}">
                    <a16:rowId xmlns:a16="http://schemas.microsoft.com/office/drawing/2014/main" val="1971358965"/>
                  </a:ext>
                </a:extLst>
              </a:tr>
              <a:tr h="331536">
                <a:tc>
                  <a:txBody>
                    <a:bodyPr/>
                    <a:lstStyle/>
                    <a:p>
                      <a:pPr algn="l">
                        <a:lnSpc>
                          <a:spcPct val="120000"/>
                        </a:lnSpc>
                        <a:spcBef>
                          <a:spcPts val="1200"/>
                        </a:spcBef>
                        <a:spcAft>
                          <a:spcPts val="0"/>
                        </a:spcAft>
                      </a:pPr>
                      <a:r>
                        <a:rPr lang="en-CA" sz="1800">
                          <a:effectLst/>
                        </a:rPr>
                        <a:t>Category B – Changing the System</a:t>
                      </a:r>
                      <a:endParaRPr lang="en-C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E2F1F0"/>
                    </a:solidFill>
                  </a:tcPr>
                </a:tc>
                <a:tc>
                  <a:txBody>
                    <a:bodyPr/>
                    <a:lstStyle/>
                    <a:p>
                      <a:pPr algn="ctr">
                        <a:lnSpc>
                          <a:spcPct val="120000"/>
                        </a:lnSpc>
                        <a:spcBef>
                          <a:spcPts val="1200"/>
                        </a:spcBef>
                        <a:spcAft>
                          <a:spcPts val="0"/>
                        </a:spcAft>
                      </a:pPr>
                      <a:r>
                        <a:rPr lang="en-CA" sz="1800" dirty="0">
                          <a:effectLst/>
                        </a:rPr>
                        <a:t>240</a:t>
                      </a:r>
                      <a:endParaRPr lang="en-C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E2F1F0"/>
                    </a:solidFill>
                  </a:tcPr>
                </a:tc>
                <a:extLst>
                  <a:ext uri="{0D108BD9-81ED-4DB2-BD59-A6C34878D82A}">
                    <a16:rowId xmlns:a16="http://schemas.microsoft.com/office/drawing/2014/main" val="1825584861"/>
                  </a:ext>
                </a:extLst>
              </a:tr>
            </a:tbl>
          </a:graphicData>
        </a:graphic>
      </p:graphicFrame>
      <p:graphicFrame>
        <p:nvGraphicFramePr>
          <p:cNvPr id="7" name="Content Placeholder 6">
            <a:extLst>
              <a:ext uri="{FF2B5EF4-FFF2-40B4-BE49-F238E27FC236}">
                <a16:creationId xmlns:a16="http://schemas.microsoft.com/office/drawing/2014/main" id="{E6254FF9-C129-474A-8667-8ECBB7215D35}"/>
              </a:ext>
            </a:extLst>
          </p:cNvPr>
          <p:cNvGraphicFramePr>
            <a:graphicFrameLocks noGrp="1"/>
          </p:cNvGraphicFramePr>
          <p:nvPr>
            <p:ph idx="1"/>
            <p:extLst>
              <p:ext uri="{D42A27DB-BD31-4B8C-83A1-F6EECF244321}">
                <p14:modId xmlns:p14="http://schemas.microsoft.com/office/powerpoint/2010/main" val="4101199792"/>
              </p:ext>
            </p:extLst>
          </p:nvPr>
        </p:nvGraphicFramePr>
        <p:xfrm>
          <a:off x="463060" y="2454443"/>
          <a:ext cx="11195539" cy="3671765"/>
        </p:xfrm>
        <a:graphic>
          <a:graphicData uri="http://schemas.openxmlformats.org/drawingml/2006/table">
            <a:tbl>
              <a:tblPr firstRow="1" bandRow="1" bandCol="1">
                <a:tableStyleId>{5C22544A-7EE6-4342-B048-85BDC9FD1C3A}</a:tableStyleId>
              </a:tblPr>
              <a:tblGrid>
                <a:gridCol w="5277205">
                  <a:extLst>
                    <a:ext uri="{9D8B030D-6E8A-4147-A177-3AD203B41FA5}">
                      <a16:colId xmlns:a16="http://schemas.microsoft.com/office/drawing/2014/main" val="11786439"/>
                    </a:ext>
                  </a:extLst>
                </a:gridCol>
                <a:gridCol w="1314954">
                  <a:extLst>
                    <a:ext uri="{9D8B030D-6E8A-4147-A177-3AD203B41FA5}">
                      <a16:colId xmlns:a16="http://schemas.microsoft.com/office/drawing/2014/main" val="596081253"/>
                    </a:ext>
                  </a:extLst>
                </a:gridCol>
                <a:gridCol w="1498766">
                  <a:extLst>
                    <a:ext uri="{9D8B030D-6E8A-4147-A177-3AD203B41FA5}">
                      <a16:colId xmlns:a16="http://schemas.microsoft.com/office/drawing/2014/main" val="4086966065"/>
                    </a:ext>
                  </a:extLst>
                </a:gridCol>
                <a:gridCol w="1625030">
                  <a:extLst>
                    <a:ext uri="{9D8B030D-6E8A-4147-A177-3AD203B41FA5}">
                      <a16:colId xmlns:a16="http://schemas.microsoft.com/office/drawing/2014/main" val="251549355"/>
                    </a:ext>
                  </a:extLst>
                </a:gridCol>
                <a:gridCol w="1479584">
                  <a:extLst>
                    <a:ext uri="{9D8B030D-6E8A-4147-A177-3AD203B41FA5}">
                      <a16:colId xmlns:a16="http://schemas.microsoft.com/office/drawing/2014/main" val="2393426536"/>
                    </a:ext>
                  </a:extLst>
                </a:gridCol>
              </a:tblGrid>
              <a:tr h="603109">
                <a:tc>
                  <a:txBody>
                    <a:bodyPr/>
                    <a:lstStyle/>
                    <a:p>
                      <a:pPr algn="l">
                        <a:lnSpc>
                          <a:spcPct val="120000"/>
                        </a:lnSpc>
                        <a:spcBef>
                          <a:spcPts val="600"/>
                        </a:spcBef>
                        <a:spcAft>
                          <a:spcPts val="0"/>
                        </a:spcAft>
                      </a:pPr>
                      <a:r>
                        <a:rPr lang="en-CA" sz="1800" dirty="0">
                          <a:effectLst/>
                          <a:latin typeface="+mn-lt"/>
                        </a:rPr>
                        <a:t>Stages </a:t>
                      </a:r>
                      <a:endParaRPr lang="en-CA" sz="18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44A7A2">
                        <a:alpha val="80000"/>
                      </a:srgbClr>
                    </a:solidFill>
                  </a:tcPr>
                </a:tc>
                <a:tc>
                  <a:txBody>
                    <a:bodyPr/>
                    <a:lstStyle/>
                    <a:p>
                      <a:pPr algn="ctr">
                        <a:lnSpc>
                          <a:spcPct val="120000"/>
                        </a:lnSpc>
                        <a:spcBef>
                          <a:spcPts val="600"/>
                        </a:spcBef>
                        <a:spcAft>
                          <a:spcPts val="0"/>
                        </a:spcAft>
                      </a:pPr>
                      <a:r>
                        <a:rPr lang="en-CA" sz="1800">
                          <a:effectLst/>
                          <a:latin typeface="+mn-lt"/>
                        </a:rPr>
                        <a:t>Max Points</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44A7A2">
                        <a:alpha val="80000"/>
                      </a:srgbClr>
                    </a:solidFill>
                  </a:tcPr>
                </a:tc>
                <a:tc>
                  <a:txBody>
                    <a:bodyPr/>
                    <a:lstStyle/>
                    <a:p>
                      <a:pPr algn="ctr">
                        <a:lnSpc>
                          <a:spcPct val="120000"/>
                        </a:lnSpc>
                        <a:spcBef>
                          <a:spcPts val="600"/>
                        </a:spcBef>
                        <a:spcAft>
                          <a:spcPts val="0"/>
                        </a:spcAft>
                      </a:pPr>
                      <a:r>
                        <a:rPr lang="en-CA" sz="1800">
                          <a:effectLst/>
                          <a:latin typeface="+mn-lt"/>
                        </a:rPr>
                        <a:t>Passing Points</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44A7A2">
                        <a:alpha val="80000"/>
                      </a:srgbClr>
                    </a:solidFill>
                  </a:tcPr>
                </a:tc>
                <a:tc>
                  <a:txBody>
                    <a:bodyPr/>
                    <a:lstStyle/>
                    <a:p>
                      <a:pPr algn="ctr">
                        <a:lnSpc>
                          <a:spcPct val="120000"/>
                        </a:lnSpc>
                        <a:spcBef>
                          <a:spcPts val="600"/>
                        </a:spcBef>
                        <a:spcAft>
                          <a:spcPts val="0"/>
                        </a:spcAft>
                      </a:pPr>
                      <a:r>
                        <a:rPr lang="en-CA" sz="1800">
                          <a:effectLst/>
                          <a:latin typeface="+mn-lt"/>
                        </a:rPr>
                        <a:t>Minimum Threshold</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44A7A2">
                        <a:alpha val="80000"/>
                      </a:srgbClr>
                    </a:solidFill>
                  </a:tcPr>
                </a:tc>
                <a:tc>
                  <a:txBody>
                    <a:bodyPr/>
                    <a:lstStyle/>
                    <a:p>
                      <a:pPr algn="ctr">
                        <a:lnSpc>
                          <a:spcPct val="120000"/>
                        </a:lnSpc>
                        <a:spcBef>
                          <a:spcPts val="600"/>
                        </a:spcBef>
                        <a:spcAft>
                          <a:spcPts val="0"/>
                        </a:spcAft>
                      </a:pPr>
                      <a:r>
                        <a:rPr lang="en-CA" sz="1800">
                          <a:effectLst/>
                          <a:latin typeface="+mn-lt"/>
                        </a:rPr>
                        <a:t>% Overall Score</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44A7A2">
                        <a:alpha val="80000"/>
                      </a:srgbClr>
                    </a:solidFill>
                  </a:tcPr>
                </a:tc>
                <a:extLst>
                  <a:ext uri="{0D108BD9-81ED-4DB2-BD59-A6C34878D82A}">
                    <a16:rowId xmlns:a16="http://schemas.microsoft.com/office/drawing/2014/main" val="1668817884"/>
                  </a:ext>
                </a:extLst>
              </a:tr>
              <a:tr h="379421">
                <a:tc>
                  <a:txBody>
                    <a:bodyPr/>
                    <a:lstStyle/>
                    <a:p>
                      <a:pPr marL="400050" lvl="0" indent="-400050" algn="l">
                        <a:lnSpc>
                          <a:spcPct val="120000"/>
                        </a:lnSpc>
                        <a:spcBef>
                          <a:spcPts val="600"/>
                        </a:spcBef>
                        <a:spcAft>
                          <a:spcPts val="0"/>
                        </a:spcAft>
                        <a:buFont typeface="+mj-lt"/>
                        <a:buAutoNum type="romanUcPeriod"/>
                      </a:pPr>
                      <a:r>
                        <a:rPr lang="en-CA" sz="1800">
                          <a:effectLst/>
                          <a:latin typeface="+mn-lt"/>
                        </a:rPr>
                        <a:t>Mandatory Requirements</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E2F1F0"/>
                    </a:solidFill>
                  </a:tcPr>
                </a:tc>
                <a:tc>
                  <a:txBody>
                    <a:bodyPr/>
                    <a:lstStyle/>
                    <a:p>
                      <a:pPr algn="ctr">
                        <a:lnSpc>
                          <a:spcPct val="120000"/>
                        </a:lnSpc>
                        <a:spcBef>
                          <a:spcPts val="600"/>
                        </a:spcBef>
                        <a:spcAft>
                          <a:spcPts val="0"/>
                        </a:spcAft>
                      </a:pPr>
                      <a:r>
                        <a:rPr lang="en-CA" sz="1800">
                          <a:effectLst/>
                          <a:latin typeface="+mn-lt"/>
                        </a:rPr>
                        <a:t>Pass</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E2F1F0"/>
                    </a:solidFill>
                  </a:tcPr>
                </a:tc>
                <a:tc>
                  <a:txBody>
                    <a:bodyPr/>
                    <a:lstStyle/>
                    <a:p>
                      <a:pPr algn="ctr">
                        <a:lnSpc>
                          <a:spcPct val="120000"/>
                        </a:lnSpc>
                        <a:spcBef>
                          <a:spcPts val="600"/>
                        </a:spcBef>
                        <a:spcAft>
                          <a:spcPts val="0"/>
                        </a:spcAft>
                      </a:pPr>
                      <a:r>
                        <a:rPr lang="en-CA" sz="1800">
                          <a:effectLst/>
                          <a:latin typeface="+mn-lt"/>
                        </a:rPr>
                        <a:t>Pass</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E2F1F0"/>
                    </a:solidFill>
                  </a:tcPr>
                </a:tc>
                <a:tc>
                  <a:txBody>
                    <a:bodyPr/>
                    <a:lstStyle/>
                    <a:p>
                      <a:pPr algn="ctr">
                        <a:lnSpc>
                          <a:spcPct val="120000"/>
                        </a:lnSpc>
                        <a:spcBef>
                          <a:spcPts val="600"/>
                        </a:spcBef>
                        <a:spcAft>
                          <a:spcPts val="0"/>
                        </a:spcAft>
                      </a:pPr>
                      <a:r>
                        <a:rPr lang="en-CA" sz="1800">
                          <a:effectLst/>
                          <a:latin typeface="+mn-lt"/>
                        </a:rPr>
                        <a:t>100%</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E2F1F0"/>
                    </a:solidFill>
                  </a:tcPr>
                </a:tc>
                <a:tc>
                  <a:txBody>
                    <a:bodyPr/>
                    <a:lstStyle/>
                    <a:p>
                      <a:pPr algn="ctr">
                        <a:lnSpc>
                          <a:spcPct val="120000"/>
                        </a:lnSpc>
                        <a:spcBef>
                          <a:spcPts val="600"/>
                        </a:spcBef>
                        <a:spcAft>
                          <a:spcPts val="0"/>
                        </a:spcAft>
                      </a:pPr>
                      <a:r>
                        <a:rPr lang="en-CA" sz="1800">
                          <a:effectLst/>
                          <a:latin typeface="+mn-lt"/>
                        </a:rPr>
                        <a:t>N/A</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E2F1F0"/>
                    </a:solidFill>
                  </a:tcPr>
                </a:tc>
                <a:extLst>
                  <a:ext uri="{0D108BD9-81ED-4DB2-BD59-A6C34878D82A}">
                    <a16:rowId xmlns:a16="http://schemas.microsoft.com/office/drawing/2014/main" val="3356593600"/>
                  </a:ext>
                </a:extLst>
              </a:tr>
              <a:tr h="379421">
                <a:tc>
                  <a:txBody>
                    <a:bodyPr/>
                    <a:lstStyle/>
                    <a:p>
                      <a:pPr marL="400050" lvl="0" indent="-400050" algn="l">
                        <a:lnSpc>
                          <a:spcPct val="120000"/>
                        </a:lnSpc>
                        <a:spcBef>
                          <a:spcPts val="600"/>
                        </a:spcBef>
                        <a:spcAft>
                          <a:spcPts val="0"/>
                        </a:spcAft>
                        <a:buFont typeface="+mj-lt"/>
                        <a:buAutoNum type="romanUcPeriod" startAt="2"/>
                      </a:pPr>
                      <a:r>
                        <a:rPr lang="en-CA" sz="1800">
                          <a:effectLst/>
                          <a:latin typeface="+mn-lt"/>
                        </a:rPr>
                        <a:t>Organizational Risk Assessment</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E2F1F0"/>
                    </a:solidFill>
                  </a:tcPr>
                </a:tc>
                <a:tc>
                  <a:txBody>
                    <a:bodyPr/>
                    <a:lstStyle/>
                    <a:p>
                      <a:pPr algn="ctr">
                        <a:lnSpc>
                          <a:spcPct val="120000"/>
                        </a:lnSpc>
                        <a:spcBef>
                          <a:spcPts val="600"/>
                        </a:spcBef>
                        <a:spcAft>
                          <a:spcPts val="0"/>
                        </a:spcAft>
                      </a:pPr>
                      <a:r>
                        <a:rPr lang="en-CA" sz="1800" kern="1200">
                          <a:solidFill>
                            <a:schemeClr val="dk1"/>
                          </a:solidFill>
                          <a:effectLst/>
                          <a:latin typeface="+mn-lt"/>
                          <a:ea typeface="+mn-ea"/>
                          <a:cs typeface="+mn-cs"/>
                        </a:rPr>
                        <a:t>Low risk</a:t>
                      </a:r>
                    </a:p>
                  </a:txBody>
                  <a:tcPr marL="68580" marR="68580" marT="0" marB="0" anchor="ctr">
                    <a:solidFill>
                      <a:srgbClr val="E2F1F0"/>
                    </a:solidFill>
                  </a:tcPr>
                </a:tc>
                <a:tc>
                  <a:txBody>
                    <a:bodyPr/>
                    <a:lstStyle/>
                    <a:p>
                      <a:pPr algn="ctr">
                        <a:lnSpc>
                          <a:spcPct val="120000"/>
                        </a:lnSpc>
                        <a:spcBef>
                          <a:spcPts val="600"/>
                        </a:spcBef>
                        <a:spcAft>
                          <a:spcPts val="0"/>
                        </a:spcAft>
                      </a:pPr>
                      <a:r>
                        <a:rPr lang="en-CA" sz="1800" kern="1200">
                          <a:solidFill>
                            <a:schemeClr val="dk1"/>
                          </a:solidFill>
                          <a:effectLst/>
                          <a:latin typeface="+mn-lt"/>
                          <a:ea typeface="+mn-ea"/>
                          <a:cs typeface="+mn-cs"/>
                        </a:rPr>
                        <a:t>Med. Risk</a:t>
                      </a:r>
                    </a:p>
                  </a:txBody>
                  <a:tcPr marL="68580" marR="68580" marT="0" marB="0" anchor="ctr">
                    <a:solidFill>
                      <a:srgbClr val="E2F1F0"/>
                    </a:solidFill>
                  </a:tcPr>
                </a:tc>
                <a:tc>
                  <a:txBody>
                    <a:bodyPr/>
                    <a:lstStyle/>
                    <a:p>
                      <a:pPr algn="ctr">
                        <a:lnSpc>
                          <a:spcPct val="120000"/>
                        </a:lnSpc>
                        <a:spcBef>
                          <a:spcPts val="600"/>
                        </a:spcBef>
                        <a:spcAft>
                          <a:spcPts val="0"/>
                        </a:spcAft>
                      </a:pPr>
                      <a:r>
                        <a:rPr lang="en-CA" sz="1800" kern="1200">
                          <a:solidFill>
                            <a:schemeClr val="dk1"/>
                          </a:solidFill>
                          <a:effectLst/>
                          <a:latin typeface="+mn-lt"/>
                          <a:ea typeface="+mn-ea"/>
                          <a:cs typeface="+mn-cs"/>
                        </a:rPr>
                        <a:t>Med. Risk</a:t>
                      </a:r>
                    </a:p>
                  </a:txBody>
                  <a:tcPr marL="68580" marR="68580" marT="0" marB="0" anchor="ctr">
                    <a:solidFill>
                      <a:srgbClr val="E2F1F0"/>
                    </a:solidFill>
                  </a:tcPr>
                </a:tc>
                <a:tc>
                  <a:txBody>
                    <a:bodyPr/>
                    <a:lstStyle/>
                    <a:p>
                      <a:pPr algn="ctr">
                        <a:lnSpc>
                          <a:spcPct val="120000"/>
                        </a:lnSpc>
                        <a:spcBef>
                          <a:spcPts val="600"/>
                        </a:spcBef>
                        <a:spcAft>
                          <a:spcPts val="0"/>
                        </a:spcAft>
                      </a:pPr>
                      <a:r>
                        <a:rPr lang="en-CA" sz="1800">
                          <a:effectLst/>
                          <a:latin typeface="+mn-lt"/>
                        </a:rPr>
                        <a:t>N/A</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E2F1F0"/>
                    </a:solidFill>
                  </a:tcPr>
                </a:tc>
                <a:extLst>
                  <a:ext uri="{0D108BD9-81ED-4DB2-BD59-A6C34878D82A}">
                    <a16:rowId xmlns:a16="http://schemas.microsoft.com/office/drawing/2014/main" val="1732071911"/>
                  </a:ext>
                </a:extLst>
              </a:tr>
              <a:tr h="379421">
                <a:tc>
                  <a:txBody>
                    <a:bodyPr/>
                    <a:lstStyle/>
                    <a:p>
                      <a:pPr marL="400050" lvl="0" indent="-400050" algn="l">
                        <a:lnSpc>
                          <a:spcPct val="120000"/>
                        </a:lnSpc>
                        <a:spcBef>
                          <a:spcPts val="600"/>
                        </a:spcBef>
                        <a:spcAft>
                          <a:spcPts val="0"/>
                        </a:spcAft>
                        <a:buFont typeface="+mj-lt"/>
                        <a:buAutoNum type="romanUcPeriod" startAt="3"/>
                      </a:pPr>
                      <a:r>
                        <a:rPr lang="en-CA" sz="1800">
                          <a:effectLst/>
                          <a:latin typeface="+mn-lt"/>
                        </a:rPr>
                        <a:t>Application Questions  </a:t>
                      </a:r>
                      <a:endParaRPr lang="en-CA" sz="1800">
                        <a:effectLst/>
                        <a:latin typeface="+mn-lt"/>
                        <a:ea typeface="+mn-ea"/>
                        <a:cs typeface="Times New Roman" panose="02020603050405020304" pitchFamily="18" charset="0"/>
                      </a:endParaRPr>
                    </a:p>
                  </a:txBody>
                  <a:tcPr marL="68580" marR="68580" marT="0" marB="0" anchor="ctr">
                    <a:solidFill>
                      <a:srgbClr val="E2F1F0">
                        <a:alpha val="80000"/>
                      </a:srgbClr>
                    </a:solidFill>
                  </a:tcPr>
                </a:tc>
                <a:tc>
                  <a:txBody>
                    <a:bodyPr/>
                    <a:lstStyle/>
                    <a:p>
                      <a:pPr algn="ctr">
                        <a:lnSpc>
                          <a:spcPct val="120000"/>
                        </a:lnSpc>
                        <a:spcBef>
                          <a:spcPts val="600"/>
                        </a:spcBef>
                        <a:spcAft>
                          <a:spcPts val="0"/>
                        </a:spcAft>
                      </a:pPr>
                      <a:endParaRPr lang="en-CA" sz="1800">
                        <a:effectLst/>
                        <a:latin typeface="+mn-lt"/>
                        <a:ea typeface="+mn-ea"/>
                        <a:cs typeface="Times New Roman" panose="02020603050405020304" pitchFamily="18" charset="0"/>
                      </a:endParaRPr>
                    </a:p>
                  </a:txBody>
                  <a:tcPr marL="68580" marR="68580" marT="0" marB="0" anchor="ctr">
                    <a:solidFill>
                      <a:srgbClr val="E2F1F0">
                        <a:alpha val="80000"/>
                      </a:srgbClr>
                    </a:solidFill>
                  </a:tcPr>
                </a:tc>
                <a:tc>
                  <a:txBody>
                    <a:bodyPr/>
                    <a:lstStyle/>
                    <a:p>
                      <a:pPr algn="ctr">
                        <a:lnSpc>
                          <a:spcPct val="120000"/>
                        </a:lnSpc>
                        <a:spcBef>
                          <a:spcPts val="600"/>
                        </a:spcBef>
                        <a:spcAft>
                          <a:spcPts val="0"/>
                        </a:spcAft>
                      </a:pPr>
                      <a:endParaRPr lang="en-CA" sz="1800">
                        <a:effectLst/>
                        <a:latin typeface="+mn-lt"/>
                        <a:ea typeface="+mn-ea"/>
                        <a:cs typeface="Times New Roman" panose="02020603050405020304" pitchFamily="18" charset="0"/>
                      </a:endParaRPr>
                    </a:p>
                  </a:txBody>
                  <a:tcPr marL="68580" marR="68580" marT="0" marB="0" anchor="ctr">
                    <a:solidFill>
                      <a:srgbClr val="E2F1F0">
                        <a:alpha val="80000"/>
                      </a:srgbClr>
                    </a:solidFill>
                  </a:tcPr>
                </a:tc>
                <a:tc>
                  <a:txBody>
                    <a:bodyPr/>
                    <a:lstStyle/>
                    <a:p>
                      <a:pPr algn="ctr">
                        <a:lnSpc>
                          <a:spcPct val="120000"/>
                        </a:lnSpc>
                        <a:spcBef>
                          <a:spcPts val="600"/>
                        </a:spcBef>
                        <a:spcAft>
                          <a:spcPts val="0"/>
                        </a:spcAft>
                      </a:pPr>
                      <a:endParaRPr lang="en-CA" sz="1800">
                        <a:effectLst/>
                        <a:latin typeface="+mn-lt"/>
                        <a:ea typeface="+mn-ea"/>
                        <a:cs typeface="Times New Roman" panose="02020603050405020304" pitchFamily="18" charset="0"/>
                      </a:endParaRPr>
                    </a:p>
                  </a:txBody>
                  <a:tcPr marL="68580" marR="68580" marT="0" marB="0" anchor="ctr">
                    <a:solidFill>
                      <a:srgbClr val="E2F1F0">
                        <a:alpha val="80000"/>
                      </a:srgbClr>
                    </a:solidFill>
                  </a:tcPr>
                </a:tc>
                <a:tc>
                  <a:txBody>
                    <a:bodyPr/>
                    <a:lstStyle/>
                    <a:p>
                      <a:pPr algn="ctr">
                        <a:lnSpc>
                          <a:spcPct val="120000"/>
                        </a:lnSpc>
                        <a:spcBef>
                          <a:spcPts val="600"/>
                        </a:spcBef>
                        <a:spcAft>
                          <a:spcPts val="0"/>
                        </a:spcAft>
                      </a:pPr>
                      <a:endParaRPr lang="en-CA" sz="1800">
                        <a:effectLst/>
                        <a:latin typeface="+mn-lt"/>
                        <a:ea typeface="+mn-ea"/>
                        <a:cs typeface="Times New Roman" panose="02020603050405020304" pitchFamily="18" charset="0"/>
                      </a:endParaRPr>
                    </a:p>
                  </a:txBody>
                  <a:tcPr marL="68580" marR="68580" marT="0" marB="0" anchor="ctr">
                    <a:solidFill>
                      <a:srgbClr val="E2F1F0">
                        <a:alpha val="80000"/>
                      </a:srgbClr>
                    </a:solidFill>
                  </a:tcPr>
                </a:tc>
                <a:extLst>
                  <a:ext uri="{0D108BD9-81ED-4DB2-BD59-A6C34878D82A}">
                    <a16:rowId xmlns:a16="http://schemas.microsoft.com/office/drawing/2014/main" val="2306381838"/>
                  </a:ext>
                </a:extLst>
              </a:tr>
              <a:tr h="379421">
                <a:tc>
                  <a:txBody>
                    <a:bodyPr/>
                    <a:lstStyle/>
                    <a:p>
                      <a:pPr marL="399600" indent="0" algn="l">
                        <a:lnSpc>
                          <a:spcPct val="120000"/>
                        </a:lnSpc>
                        <a:spcBef>
                          <a:spcPts val="600"/>
                        </a:spcBef>
                        <a:spcAft>
                          <a:spcPts val="0"/>
                        </a:spcAft>
                        <a:buFontTx/>
                        <a:buNone/>
                      </a:pPr>
                      <a:r>
                        <a:rPr lang="en-CA" sz="1800">
                          <a:effectLst/>
                          <a:latin typeface="+mn-lt"/>
                        </a:rPr>
                        <a:t>Category A – Service Delivery</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BEE0DE"/>
                    </a:solidFill>
                  </a:tcPr>
                </a:tc>
                <a:tc>
                  <a:txBody>
                    <a:bodyPr/>
                    <a:lstStyle/>
                    <a:p>
                      <a:pPr algn="ctr">
                        <a:lnSpc>
                          <a:spcPct val="120000"/>
                        </a:lnSpc>
                        <a:spcBef>
                          <a:spcPts val="600"/>
                        </a:spcBef>
                        <a:spcAft>
                          <a:spcPts val="0"/>
                        </a:spcAft>
                      </a:pPr>
                      <a:r>
                        <a:rPr lang="en-CA" sz="1800">
                          <a:effectLst/>
                          <a:latin typeface="+mn-lt"/>
                        </a:rPr>
                        <a:t>252</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BEE0DE"/>
                    </a:solidFill>
                  </a:tcPr>
                </a:tc>
                <a:tc>
                  <a:txBody>
                    <a:bodyPr/>
                    <a:lstStyle/>
                    <a:p>
                      <a:pPr algn="ctr">
                        <a:lnSpc>
                          <a:spcPct val="120000"/>
                        </a:lnSpc>
                        <a:spcBef>
                          <a:spcPts val="600"/>
                        </a:spcBef>
                        <a:spcAft>
                          <a:spcPts val="0"/>
                        </a:spcAft>
                      </a:pPr>
                      <a:r>
                        <a:rPr lang="en-CA" sz="1800">
                          <a:effectLst/>
                          <a:latin typeface="+mn-lt"/>
                        </a:rPr>
                        <a:t>164</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BEE0DE"/>
                    </a:solidFill>
                  </a:tcPr>
                </a:tc>
                <a:tc>
                  <a:txBody>
                    <a:bodyPr/>
                    <a:lstStyle/>
                    <a:p>
                      <a:pPr algn="ctr">
                        <a:lnSpc>
                          <a:spcPct val="120000"/>
                        </a:lnSpc>
                        <a:spcBef>
                          <a:spcPts val="600"/>
                        </a:spcBef>
                        <a:spcAft>
                          <a:spcPts val="0"/>
                        </a:spcAft>
                      </a:pPr>
                      <a:r>
                        <a:rPr lang="en-CA" sz="1800">
                          <a:effectLst/>
                          <a:latin typeface="+mn-lt"/>
                        </a:rPr>
                        <a:t>65%</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BEE0DE"/>
                    </a:solidFill>
                  </a:tcPr>
                </a:tc>
                <a:tc>
                  <a:txBody>
                    <a:bodyPr/>
                    <a:lstStyle/>
                    <a:p>
                      <a:pPr algn="ctr">
                        <a:lnSpc>
                          <a:spcPct val="120000"/>
                        </a:lnSpc>
                        <a:spcBef>
                          <a:spcPts val="600"/>
                        </a:spcBef>
                        <a:spcAft>
                          <a:spcPts val="0"/>
                        </a:spcAft>
                      </a:pPr>
                      <a:r>
                        <a:rPr lang="en-CA" sz="1800">
                          <a:effectLst/>
                          <a:latin typeface="+mn-lt"/>
                        </a:rPr>
                        <a:t>75%</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BEE0DE"/>
                    </a:solidFill>
                  </a:tcPr>
                </a:tc>
                <a:extLst>
                  <a:ext uri="{0D108BD9-81ED-4DB2-BD59-A6C34878D82A}">
                    <a16:rowId xmlns:a16="http://schemas.microsoft.com/office/drawing/2014/main" val="1271619040"/>
                  </a:ext>
                </a:extLst>
              </a:tr>
              <a:tr h="379421">
                <a:tc>
                  <a:txBody>
                    <a:bodyPr/>
                    <a:lstStyle/>
                    <a:p>
                      <a:pPr marL="399600" indent="0" algn="l" defTabSz="914400" rtl="0" eaLnBrk="1" latinLnBrk="0" hangingPunct="1">
                        <a:lnSpc>
                          <a:spcPct val="120000"/>
                        </a:lnSpc>
                        <a:spcBef>
                          <a:spcPts val="600"/>
                        </a:spcBef>
                        <a:spcAft>
                          <a:spcPts val="0"/>
                        </a:spcAft>
                        <a:buFontTx/>
                        <a:buNone/>
                      </a:pPr>
                      <a:r>
                        <a:rPr lang="en-CA" sz="1800" kern="1200">
                          <a:solidFill>
                            <a:schemeClr val="dk1"/>
                          </a:solidFill>
                          <a:effectLst/>
                          <a:latin typeface="+mn-lt"/>
                          <a:ea typeface="+mn-ea"/>
                          <a:cs typeface="+mn-cs"/>
                        </a:rPr>
                        <a:t>Category B – Changing the System</a:t>
                      </a:r>
                    </a:p>
                  </a:txBody>
                  <a:tcPr marL="68580" marR="68580" marT="0" marB="0" anchor="ctr">
                    <a:solidFill>
                      <a:srgbClr val="BEE0DE"/>
                    </a:solidFill>
                  </a:tcPr>
                </a:tc>
                <a:tc>
                  <a:txBody>
                    <a:bodyPr/>
                    <a:lstStyle/>
                    <a:p>
                      <a:pPr algn="ctr">
                        <a:lnSpc>
                          <a:spcPct val="120000"/>
                        </a:lnSpc>
                        <a:spcBef>
                          <a:spcPts val="600"/>
                        </a:spcBef>
                        <a:spcAft>
                          <a:spcPts val="0"/>
                        </a:spcAft>
                      </a:pPr>
                      <a:r>
                        <a:rPr lang="en-CA" sz="1800">
                          <a:effectLst/>
                          <a:latin typeface="+mn-lt"/>
                        </a:rPr>
                        <a:t>180</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BEE0DE"/>
                    </a:solidFill>
                  </a:tcPr>
                </a:tc>
                <a:tc>
                  <a:txBody>
                    <a:bodyPr/>
                    <a:lstStyle/>
                    <a:p>
                      <a:pPr algn="ctr">
                        <a:lnSpc>
                          <a:spcPct val="120000"/>
                        </a:lnSpc>
                        <a:spcBef>
                          <a:spcPts val="600"/>
                        </a:spcBef>
                        <a:spcAft>
                          <a:spcPts val="0"/>
                        </a:spcAft>
                      </a:pPr>
                      <a:r>
                        <a:rPr lang="en-CA" sz="1800">
                          <a:effectLst/>
                          <a:latin typeface="+mn-lt"/>
                        </a:rPr>
                        <a:t>117</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BEE0DE"/>
                    </a:solidFill>
                  </a:tcPr>
                </a:tc>
                <a:tc>
                  <a:txBody>
                    <a:bodyPr/>
                    <a:lstStyle/>
                    <a:p>
                      <a:pPr algn="ctr">
                        <a:lnSpc>
                          <a:spcPct val="120000"/>
                        </a:lnSpc>
                        <a:spcBef>
                          <a:spcPts val="600"/>
                        </a:spcBef>
                        <a:spcAft>
                          <a:spcPts val="0"/>
                        </a:spcAft>
                      </a:pPr>
                      <a:r>
                        <a:rPr lang="en-CA" sz="1800">
                          <a:effectLst/>
                          <a:latin typeface="+mn-lt"/>
                        </a:rPr>
                        <a:t>65%</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BEE0DE"/>
                    </a:solidFill>
                  </a:tcPr>
                </a:tc>
                <a:tc>
                  <a:txBody>
                    <a:bodyPr/>
                    <a:lstStyle/>
                    <a:p>
                      <a:pPr algn="ctr">
                        <a:lnSpc>
                          <a:spcPct val="120000"/>
                        </a:lnSpc>
                        <a:spcBef>
                          <a:spcPts val="600"/>
                        </a:spcBef>
                        <a:spcAft>
                          <a:spcPts val="0"/>
                        </a:spcAft>
                      </a:pPr>
                      <a:r>
                        <a:rPr lang="en-CA" sz="1800">
                          <a:effectLst/>
                          <a:latin typeface="+mn-lt"/>
                        </a:rPr>
                        <a:t>75%</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BEE0DE"/>
                    </a:solidFill>
                  </a:tcPr>
                </a:tc>
                <a:extLst>
                  <a:ext uri="{0D108BD9-81ED-4DB2-BD59-A6C34878D82A}">
                    <a16:rowId xmlns:a16="http://schemas.microsoft.com/office/drawing/2014/main" val="2127801455"/>
                  </a:ext>
                </a:extLst>
              </a:tr>
              <a:tr h="379421">
                <a:tc>
                  <a:txBody>
                    <a:bodyPr/>
                    <a:lstStyle/>
                    <a:p>
                      <a:pPr marL="400050" lvl="0" indent="-400050" algn="l">
                        <a:lnSpc>
                          <a:spcPct val="120000"/>
                        </a:lnSpc>
                        <a:spcBef>
                          <a:spcPts val="600"/>
                        </a:spcBef>
                        <a:spcAft>
                          <a:spcPts val="0"/>
                        </a:spcAft>
                        <a:buFont typeface="+mj-lt"/>
                        <a:buAutoNum type="romanUcPeriod" startAt="4"/>
                      </a:pPr>
                      <a:r>
                        <a:rPr lang="en-CA" sz="1800">
                          <a:effectLst/>
                          <a:latin typeface="+mn-lt"/>
                        </a:rPr>
                        <a:t>Budget</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E2F1F0">
                        <a:alpha val="80000"/>
                      </a:srgbClr>
                    </a:solidFill>
                  </a:tcPr>
                </a:tc>
                <a:tc>
                  <a:txBody>
                    <a:bodyPr/>
                    <a:lstStyle/>
                    <a:p>
                      <a:pPr algn="ctr">
                        <a:lnSpc>
                          <a:spcPct val="120000"/>
                        </a:lnSpc>
                        <a:spcBef>
                          <a:spcPts val="600"/>
                        </a:spcBef>
                        <a:spcAft>
                          <a:spcPts val="0"/>
                        </a:spcAft>
                      </a:pP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E2F1F0">
                        <a:alpha val="80000"/>
                      </a:srgbClr>
                    </a:solidFill>
                  </a:tcPr>
                </a:tc>
                <a:tc>
                  <a:txBody>
                    <a:bodyPr/>
                    <a:lstStyle/>
                    <a:p>
                      <a:pPr algn="ctr">
                        <a:lnSpc>
                          <a:spcPct val="120000"/>
                        </a:lnSpc>
                        <a:spcBef>
                          <a:spcPts val="600"/>
                        </a:spcBef>
                        <a:spcAft>
                          <a:spcPts val="0"/>
                        </a:spcAft>
                      </a:pP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E2F1F0">
                        <a:alpha val="80000"/>
                      </a:srgbClr>
                    </a:solidFill>
                  </a:tcPr>
                </a:tc>
                <a:tc>
                  <a:txBody>
                    <a:bodyPr/>
                    <a:lstStyle/>
                    <a:p>
                      <a:pPr algn="ctr">
                        <a:lnSpc>
                          <a:spcPct val="120000"/>
                        </a:lnSpc>
                        <a:spcBef>
                          <a:spcPts val="600"/>
                        </a:spcBef>
                        <a:spcAft>
                          <a:spcPts val="0"/>
                        </a:spcAft>
                      </a:pP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E2F1F0">
                        <a:alpha val="80000"/>
                      </a:srgbClr>
                    </a:solidFill>
                  </a:tcPr>
                </a:tc>
                <a:tc>
                  <a:txBody>
                    <a:bodyPr/>
                    <a:lstStyle/>
                    <a:p>
                      <a:pPr algn="ctr">
                        <a:lnSpc>
                          <a:spcPct val="120000"/>
                        </a:lnSpc>
                        <a:spcBef>
                          <a:spcPts val="600"/>
                        </a:spcBef>
                        <a:spcAft>
                          <a:spcPts val="0"/>
                        </a:spcAft>
                      </a:pP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E2F1F0">
                        <a:alpha val="80000"/>
                      </a:srgbClr>
                    </a:solidFill>
                  </a:tcPr>
                </a:tc>
                <a:extLst>
                  <a:ext uri="{0D108BD9-81ED-4DB2-BD59-A6C34878D82A}">
                    <a16:rowId xmlns:a16="http://schemas.microsoft.com/office/drawing/2014/main" val="2006936888"/>
                  </a:ext>
                </a:extLst>
              </a:tr>
              <a:tr h="379421">
                <a:tc>
                  <a:txBody>
                    <a:bodyPr/>
                    <a:lstStyle/>
                    <a:p>
                      <a:pPr marL="399600" indent="0" algn="l" defTabSz="914400" rtl="0" eaLnBrk="1" latinLnBrk="0" hangingPunct="1">
                        <a:lnSpc>
                          <a:spcPct val="120000"/>
                        </a:lnSpc>
                        <a:spcBef>
                          <a:spcPts val="600"/>
                        </a:spcBef>
                        <a:spcAft>
                          <a:spcPts val="0"/>
                        </a:spcAft>
                        <a:buFontTx/>
                        <a:buNone/>
                      </a:pPr>
                      <a:r>
                        <a:rPr lang="en-CA" sz="1800" kern="1200">
                          <a:solidFill>
                            <a:schemeClr val="dk1"/>
                          </a:solidFill>
                          <a:effectLst/>
                          <a:latin typeface="+mn-lt"/>
                          <a:ea typeface="+mn-ea"/>
                          <a:cs typeface="+mn-cs"/>
                        </a:rPr>
                        <a:t>Category A – Service Delivery</a:t>
                      </a:r>
                    </a:p>
                  </a:txBody>
                  <a:tcPr marL="68580" marR="68580" marT="0" marB="0" anchor="ctr">
                    <a:solidFill>
                      <a:srgbClr val="BEE0DE"/>
                    </a:solidFill>
                  </a:tcPr>
                </a:tc>
                <a:tc>
                  <a:txBody>
                    <a:bodyPr/>
                    <a:lstStyle/>
                    <a:p>
                      <a:pPr algn="ctr">
                        <a:lnSpc>
                          <a:spcPct val="120000"/>
                        </a:lnSpc>
                        <a:spcBef>
                          <a:spcPts val="600"/>
                        </a:spcBef>
                        <a:spcAft>
                          <a:spcPts val="0"/>
                        </a:spcAft>
                      </a:pPr>
                      <a:r>
                        <a:rPr lang="en-CA" sz="1800">
                          <a:effectLst/>
                          <a:latin typeface="+mn-lt"/>
                        </a:rPr>
                        <a:t>84</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BEE0DE"/>
                    </a:solidFill>
                  </a:tcPr>
                </a:tc>
                <a:tc>
                  <a:txBody>
                    <a:bodyPr/>
                    <a:lstStyle/>
                    <a:p>
                      <a:pPr algn="ctr">
                        <a:lnSpc>
                          <a:spcPct val="120000"/>
                        </a:lnSpc>
                        <a:spcBef>
                          <a:spcPts val="600"/>
                        </a:spcBef>
                        <a:spcAft>
                          <a:spcPts val="0"/>
                        </a:spcAft>
                      </a:pPr>
                      <a:r>
                        <a:rPr lang="en-CA" sz="1800">
                          <a:effectLst/>
                          <a:latin typeface="+mn-lt"/>
                        </a:rPr>
                        <a:t>55</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BEE0DE"/>
                    </a:solidFill>
                  </a:tcPr>
                </a:tc>
                <a:tc>
                  <a:txBody>
                    <a:bodyPr/>
                    <a:lstStyle/>
                    <a:p>
                      <a:pPr algn="ctr">
                        <a:lnSpc>
                          <a:spcPct val="120000"/>
                        </a:lnSpc>
                        <a:spcBef>
                          <a:spcPts val="600"/>
                        </a:spcBef>
                        <a:spcAft>
                          <a:spcPts val="0"/>
                        </a:spcAft>
                      </a:pPr>
                      <a:r>
                        <a:rPr lang="en-CA" sz="1800">
                          <a:effectLst/>
                          <a:latin typeface="+mn-lt"/>
                        </a:rPr>
                        <a:t>65%</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BEE0DE"/>
                    </a:solidFill>
                  </a:tcPr>
                </a:tc>
                <a:tc>
                  <a:txBody>
                    <a:bodyPr/>
                    <a:lstStyle/>
                    <a:p>
                      <a:pPr algn="ctr">
                        <a:lnSpc>
                          <a:spcPct val="120000"/>
                        </a:lnSpc>
                        <a:spcBef>
                          <a:spcPts val="600"/>
                        </a:spcBef>
                        <a:spcAft>
                          <a:spcPts val="0"/>
                        </a:spcAft>
                      </a:pPr>
                      <a:r>
                        <a:rPr lang="en-CA" sz="1800">
                          <a:effectLst/>
                          <a:latin typeface="+mn-lt"/>
                        </a:rPr>
                        <a:t>25%</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BEE0DE"/>
                    </a:solidFill>
                  </a:tcPr>
                </a:tc>
                <a:extLst>
                  <a:ext uri="{0D108BD9-81ED-4DB2-BD59-A6C34878D82A}">
                    <a16:rowId xmlns:a16="http://schemas.microsoft.com/office/drawing/2014/main" val="953041589"/>
                  </a:ext>
                </a:extLst>
              </a:tr>
              <a:tr h="379421">
                <a:tc>
                  <a:txBody>
                    <a:bodyPr/>
                    <a:lstStyle/>
                    <a:p>
                      <a:pPr marL="399600" indent="0" algn="l" defTabSz="914400" rtl="0" eaLnBrk="1" latinLnBrk="0" hangingPunct="1">
                        <a:lnSpc>
                          <a:spcPct val="120000"/>
                        </a:lnSpc>
                        <a:spcBef>
                          <a:spcPts val="600"/>
                        </a:spcBef>
                        <a:spcAft>
                          <a:spcPts val="0"/>
                        </a:spcAft>
                        <a:buFontTx/>
                        <a:buNone/>
                      </a:pPr>
                      <a:r>
                        <a:rPr lang="en-CA" sz="1800" kern="1200">
                          <a:solidFill>
                            <a:schemeClr val="dk1"/>
                          </a:solidFill>
                          <a:effectLst/>
                          <a:latin typeface="+mn-lt"/>
                          <a:ea typeface="+mn-ea"/>
                          <a:cs typeface="+mn-cs"/>
                        </a:rPr>
                        <a:t>Category B – Changing the System</a:t>
                      </a:r>
                    </a:p>
                  </a:txBody>
                  <a:tcPr marL="68580" marR="68580" marT="0" marB="0" anchor="ctr">
                    <a:solidFill>
                      <a:srgbClr val="BEE0DE"/>
                    </a:solidFill>
                  </a:tcPr>
                </a:tc>
                <a:tc>
                  <a:txBody>
                    <a:bodyPr/>
                    <a:lstStyle/>
                    <a:p>
                      <a:pPr algn="ctr">
                        <a:lnSpc>
                          <a:spcPct val="120000"/>
                        </a:lnSpc>
                        <a:spcBef>
                          <a:spcPts val="600"/>
                        </a:spcBef>
                        <a:spcAft>
                          <a:spcPts val="0"/>
                        </a:spcAft>
                      </a:pPr>
                      <a:r>
                        <a:rPr lang="en-CA" sz="1800">
                          <a:effectLst/>
                          <a:latin typeface="+mn-lt"/>
                        </a:rPr>
                        <a:t>60</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BEE0DE"/>
                    </a:solidFill>
                  </a:tcPr>
                </a:tc>
                <a:tc>
                  <a:txBody>
                    <a:bodyPr/>
                    <a:lstStyle/>
                    <a:p>
                      <a:pPr algn="ctr">
                        <a:lnSpc>
                          <a:spcPct val="120000"/>
                        </a:lnSpc>
                        <a:spcBef>
                          <a:spcPts val="600"/>
                        </a:spcBef>
                        <a:spcAft>
                          <a:spcPts val="0"/>
                        </a:spcAft>
                      </a:pPr>
                      <a:r>
                        <a:rPr lang="en-CA" sz="1800">
                          <a:effectLst/>
                          <a:latin typeface="+mn-lt"/>
                        </a:rPr>
                        <a:t>39</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BEE0DE"/>
                    </a:solidFill>
                  </a:tcPr>
                </a:tc>
                <a:tc>
                  <a:txBody>
                    <a:bodyPr/>
                    <a:lstStyle/>
                    <a:p>
                      <a:pPr algn="ctr">
                        <a:lnSpc>
                          <a:spcPct val="120000"/>
                        </a:lnSpc>
                        <a:spcBef>
                          <a:spcPts val="600"/>
                        </a:spcBef>
                        <a:spcAft>
                          <a:spcPts val="0"/>
                        </a:spcAft>
                      </a:pPr>
                      <a:r>
                        <a:rPr lang="en-CA" sz="1800">
                          <a:effectLst/>
                          <a:latin typeface="+mn-lt"/>
                        </a:rPr>
                        <a:t>65%</a:t>
                      </a:r>
                      <a:endParaRPr lang="en-CA" sz="180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BEE0DE"/>
                    </a:solidFill>
                  </a:tcPr>
                </a:tc>
                <a:tc>
                  <a:txBody>
                    <a:bodyPr/>
                    <a:lstStyle/>
                    <a:p>
                      <a:pPr algn="ctr">
                        <a:lnSpc>
                          <a:spcPct val="120000"/>
                        </a:lnSpc>
                        <a:spcBef>
                          <a:spcPts val="600"/>
                        </a:spcBef>
                        <a:spcAft>
                          <a:spcPts val="0"/>
                        </a:spcAft>
                      </a:pPr>
                      <a:r>
                        <a:rPr lang="en-CA" sz="1800" dirty="0">
                          <a:effectLst/>
                          <a:latin typeface="+mn-lt"/>
                        </a:rPr>
                        <a:t>25%</a:t>
                      </a:r>
                      <a:endParaRPr lang="en-CA" sz="18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BEE0DE"/>
                    </a:solidFill>
                  </a:tcPr>
                </a:tc>
                <a:extLst>
                  <a:ext uri="{0D108BD9-81ED-4DB2-BD59-A6C34878D82A}">
                    <a16:rowId xmlns:a16="http://schemas.microsoft.com/office/drawing/2014/main" val="3038957421"/>
                  </a:ext>
                </a:extLst>
              </a:tr>
            </a:tbl>
          </a:graphicData>
        </a:graphic>
      </p:graphicFrame>
      <p:sp>
        <p:nvSpPr>
          <p:cNvPr id="5" name="Slide Number Placeholder 4">
            <a:extLst>
              <a:ext uri="{FF2B5EF4-FFF2-40B4-BE49-F238E27FC236}">
                <a16:creationId xmlns:a16="http://schemas.microsoft.com/office/drawing/2014/main" id="{10207F76-BE6A-4773-95AA-9D245EDC47B2}"/>
              </a:ext>
            </a:extLst>
          </p:cNvPr>
          <p:cNvSpPr>
            <a:spLocks noGrp="1"/>
          </p:cNvSpPr>
          <p:nvPr>
            <p:ph type="sldNum" sz="quarter" idx="12"/>
          </p:nvPr>
        </p:nvSpPr>
        <p:spPr/>
        <p:txBody>
          <a:bodyPr/>
          <a:lstStyle/>
          <a:p>
            <a:fld id="{9CAA33A2-411E-8443-83D0-3263C24E97A5}" type="slidenum">
              <a:rPr lang="en-US" smtClean="0"/>
              <a:pPr/>
              <a:t>30</a:t>
            </a:fld>
            <a:endParaRPr lang="en-US"/>
          </a:p>
        </p:txBody>
      </p:sp>
      <p:sp>
        <p:nvSpPr>
          <p:cNvPr id="6" name="Footer Placeholder 5">
            <a:extLst>
              <a:ext uri="{FF2B5EF4-FFF2-40B4-BE49-F238E27FC236}">
                <a16:creationId xmlns:a16="http://schemas.microsoft.com/office/drawing/2014/main" id="{021D460F-7CA7-400B-8317-4A6F3788738D}"/>
              </a:ext>
            </a:extLst>
          </p:cNvPr>
          <p:cNvSpPr>
            <a:spLocks noGrp="1"/>
          </p:cNvSpPr>
          <p:nvPr>
            <p:ph type="ftr" sz="quarter" idx="11"/>
          </p:nvPr>
        </p:nvSpPr>
        <p:spPr>
          <a:xfrm>
            <a:off x="715107" y="6276602"/>
            <a:ext cx="3716216" cy="365125"/>
          </a:xfrm>
        </p:spPr>
        <p:txBody>
          <a:bodyPr/>
          <a:lstStyle/>
          <a:p>
            <a:pPr algn="l"/>
            <a:r>
              <a:rPr lang="en-US"/>
              <a:t>OBTP Stakeholder Webinar </a:t>
            </a:r>
          </a:p>
        </p:txBody>
      </p:sp>
    </p:spTree>
    <p:extLst>
      <p:ext uri="{BB962C8B-B14F-4D97-AF65-F5344CB8AC3E}">
        <p14:creationId xmlns:p14="http://schemas.microsoft.com/office/powerpoint/2010/main" val="28855127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3F826-4E0D-40B6-9B00-6A5B3B53BBAF}"/>
              </a:ext>
            </a:extLst>
          </p:cNvPr>
          <p:cNvSpPr>
            <a:spLocks noGrp="1"/>
          </p:cNvSpPr>
          <p:nvPr>
            <p:ph type="title"/>
          </p:nvPr>
        </p:nvSpPr>
        <p:spPr/>
        <p:txBody>
          <a:bodyPr>
            <a:normAutofit/>
          </a:bodyPr>
          <a:lstStyle/>
          <a:p>
            <a:r>
              <a:rPr lang="en-CA" sz="2000"/>
              <a:t>FINAL ASSESSMENT AND SCORING</a:t>
            </a:r>
          </a:p>
        </p:txBody>
      </p:sp>
      <p:sp>
        <p:nvSpPr>
          <p:cNvPr id="3" name="Content Placeholder 2">
            <a:extLst>
              <a:ext uri="{FF2B5EF4-FFF2-40B4-BE49-F238E27FC236}">
                <a16:creationId xmlns:a16="http://schemas.microsoft.com/office/drawing/2014/main" id="{8B906A5E-92A3-4C67-B3B8-C965BEEC172E}"/>
              </a:ext>
            </a:extLst>
          </p:cNvPr>
          <p:cNvSpPr>
            <a:spLocks noGrp="1"/>
          </p:cNvSpPr>
          <p:nvPr>
            <p:ph idx="1"/>
          </p:nvPr>
        </p:nvSpPr>
        <p:spPr>
          <a:xfrm>
            <a:off x="463060" y="1524000"/>
            <a:ext cx="11275646" cy="4164941"/>
          </a:xfrm>
        </p:spPr>
        <p:txBody>
          <a:bodyPr>
            <a:normAutofit/>
          </a:bodyPr>
          <a:lstStyle/>
          <a:p>
            <a:pPr marL="285750" indent="-285750">
              <a:lnSpc>
                <a:spcPct val="120000"/>
              </a:lnSpc>
              <a:spcBef>
                <a:spcPts val="1200"/>
              </a:spcBef>
              <a:buFont typeface="Arial" panose="020B0604020202020204" pitchFamily="34" charset="0"/>
              <a:buChar char="•"/>
            </a:pPr>
            <a:r>
              <a:rPr lang="en-GB"/>
              <a:t>Only applicants whose submissions meet requirements and thresholds in all the stages will be considered successful applicants.  Successful applicants will be ranked according to their final scores and considered for funding according to the budget templates submitted. </a:t>
            </a:r>
          </a:p>
          <a:p>
            <a:pPr marL="285750" indent="-285750">
              <a:lnSpc>
                <a:spcPct val="120000"/>
              </a:lnSpc>
              <a:spcBef>
                <a:spcPts val="1200"/>
              </a:spcBef>
              <a:buFont typeface="Arial" panose="020B0604020202020204" pitchFamily="34" charset="0"/>
              <a:buChar char="•"/>
            </a:pPr>
            <a:r>
              <a:rPr lang="en-GB"/>
              <a:t>The ministry will fund as many successful Category A and B proposals as it can without exceeding its funding allocation for the program.</a:t>
            </a:r>
          </a:p>
        </p:txBody>
      </p:sp>
      <p:sp>
        <p:nvSpPr>
          <p:cNvPr id="5" name="Slide Number Placeholder 4">
            <a:extLst>
              <a:ext uri="{FF2B5EF4-FFF2-40B4-BE49-F238E27FC236}">
                <a16:creationId xmlns:a16="http://schemas.microsoft.com/office/drawing/2014/main" id="{A44F3F9A-F0E9-4C09-8C8F-B3AA3CE30F3C}"/>
              </a:ext>
            </a:extLst>
          </p:cNvPr>
          <p:cNvSpPr>
            <a:spLocks noGrp="1"/>
          </p:cNvSpPr>
          <p:nvPr>
            <p:ph type="sldNum" sz="quarter" idx="12"/>
          </p:nvPr>
        </p:nvSpPr>
        <p:spPr/>
        <p:txBody>
          <a:bodyPr/>
          <a:lstStyle/>
          <a:p>
            <a:fld id="{9CAA33A2-411E-8443-83D0-3263C24E97A5}" type="slidenum">
              <a:rPr lang="en-US" smtClean="0"/>
              <a:pPr/>
              <a:t>31</a:t>
            </a:fld>
            <a:endParaRPr lang="en-US"/>
          </a:p>
        </p:txBody>
      </p:sp>
      <p:sp>
        <p:nvSpPr>
          <p:cNvPr id="7" name="Footer Placeholder 5">
            <a:extLst>
              <a:ext uri="{FF2B5EF4-FFF2-40B4-BE49-F238E27FC236}">
                <a16:creationId xmlns:a16="http://schemas.microsoft.com/office/drawing/2014/main" id="{7156C86E-AECF-43B1-9BEC-C67C1A84A360}"/>
              </a:ext>
            </a:extLst>
          </p:cNvPr>
          <p:cNvSpPr>
            <a:spLocks noGrp="1"/>
          </p:cNvSpPr>
          <p:nvPr>
            <p:ph type="ftr" sz="quarter" idx="11"/>
          </p:nvPr>
        </p:nvSpPr>
        <p:spPr>
          <a:xfrm>
            <a:off x="715107" y="6276602"/>
            <a:ext cx="3716216" cy="365125"/>
          </a:xfrm>
        </p:spPr>
        <p:txBody>
          <a:bodyPr/>
          <a:lstStyle/>
          <a:p>
            <a:pPr algn="l"/>
            <a:r>
              <a:rPr lang="en-US"/>
              <a:t>OBTP Stakeholder Webinar </a:t>
            </a:r>
          </a:p>
        </p:txBody>
      </p:sp>
    </p:spTree>
    <p:extLst>
      <p:ext uri="{BB962C8B-B14F-4D97-AF65-F5344CB8AC3E}">
        <p14:creationId xmlns:p14="http://schemas.microsoft.com/office/powerpoint/2010/main" val="6568686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3F826-4E0D-40B6-9B00-6A5B3B53BBAF}"/>
              </a:ext>
            </a:extLst>
          </p:cNvPr>
          <p:cNvSpPr>
            <a:spLocks noGrp="1"/>
          </p:cNvSpPr>
          <p:nvPr>
            <p:ph type="title"/>
          </p:nvPr>
        </p:nvSpPr>
        <p:spPr/>
        <p:txBody>
          <a:bodyPr>
            <a:normAutofit/>
          </a:bodyPr>
          <a:lstStyle/>
          <a:p>
            <a:r>
              <a:rPr lang="en-CA" sz="2000"/>
              <a:t>DISQUALIFIED APPLICATIONS</a:t>
            </a:r>
          </a:p>
        </p:txBody>
      </p:sp>
      <p:sp>
        <p:nvSpPr>
          <p:cNvPr id="3" name="Content Placeholder 2">
            <a:extLst>
              <a:ext uri="{FF2B5EF4-FFF2-40B4-BE49-F238E27FC236}">
                <a16:creationId xmlns:a16="http://schemas.microsoft.com/office/drawing/2014/main" id="{8B906A5E-92A3-4C67-B3B8-C965BEEC172E}"/>
              </a:ext>
            </a:extLst>
          </p:cNvPr>
          <p:cNvSpPr>
            <a:spLocks noGrp="1"/>
          </p:cNvSpPr>
          <p:nvPr>
            <p:ph idx="1"/>
          </p:nvPr>
        </p:nvSpPr>
        <p:spPr>
          <a:xfrm>
            <a:off x="463059" y="1401417"/>
            <a:ext cx="11265879" cy="4287524"/>
          </a:xfrm>
        </p:spPr>
        <p:txBody>
          <a:bodyPr vert="horz" lIns="91440" tIns="45720" rIns="91440" bIns="45720" rtlCol="0" anchor="t">
            <a:normAutofit/>
          </a:bodyPr>
          <a:lstStyle/>
          <a:p>
            <a:pPr marL="285750" indent="-285750">
              <a:lnSpc>
                <a:spcPct val="120000"/>
              </a:lnSpc>
              <a:spcBef>
                <a:spcPts val="1200"/>
              </a:spcBef>
              <a:buFont typeface="Arial" panose="020B0604020202020204" pitchFamily="34" charset="0"/>
              <a:buChar char="•"/>
            </a:pPr>
            <a:r>
              <a:rPr lang="en-CA"/>
              <a:t>There is no appeals process to contest an OBTP funding decision;  however, the ministry will provide applicants with an opportunity to request and receive feedback on proposals not selected for funding.</a:t>
            </a:r>
            <a:endParaRPr lang="en-GB"/>
          </a:p>
          <a:p>
            <a:pPr marL="285750" indent="-285750">
              <a:lnSpc>
                <a:spcPct val="120000"/>
              </a:lnSpc>
              <a:spcBef>
                <a:spcPts val="1200"/>
              </a:spcBef>
              <a:buFont typeface="Arial" panose="020B0604020202020204" pitchFamily="34" charset="0"/>
              <a:buChar char="•"/>
            </a:pPr>
            <a:r>
              <a:rPr lang="en-CA"/>
              <a:t>Opportunity for debriefs with unsuccessful applicants  will take place November 2021, once the results are out.</a:t>
            </a:r>
            <a:endParaRPr lang="en-CA">
              <a:cs typeface="Calibri"/>
            </a:endParaRPr>
          </a:p>
          <a:p>
            <a:pPr marL="285750" indent="-285750">
              <a:lnSpc>
                <a:spcPct val="120000"/>
              </a:lnSpc>
              <a:spcBef>
                <a:spcPts val="1200"/>
              </a:spcBef>
              <a:buFont typeface="Arial" panose="020B0604020202020204" pitchFamily="34" charset="0"/>
              <a:buChar char="•"/>
            </a:pPr>
            <a:r>
              <a:rPr lang="en-CA"/>
              <a:t>Unsuccessful applicants interested in a debrief can make the request by sending an email to </a:t>
            </a:r>
            <a:r>
              <a:rPr lang="en-CA" u="sng">
                <a:solidFill>
                  <a:schemeClr val="accent2">
                    <a:lumMod val="75000"/>
                  </a:schemeClr>
                </a:solidFill>
                <a:cs typeface="Times New Roman"/>
              </a:rPr>
              <a:t>bridgetraining@ontario.ca</a:t>
            </a:r>
            <a:r>
              <a:rPr lang="en-CA">
                <a:solidFill>
                  <a:schemeClr val="accent2">
                    <a:lumMod val="75000"/>
                  </a:schemeClr>
                </a:solidFill>
              </a:rPr>
              <a:t>  </a:t>
            </a:r>
            <a:r>
              <a:rPr lang="en-CA"/>
              <a:t>between October 1- 29, 2021.</a:t>
            </a:r>
            <a:endParaRPr lang="en-CA">
              <a:cs typeface="Calibri"/>
            </a:endParaRPr>
          </a:p>
          <a:p>
            <a:pPr marL="285750" indent="-285750">
              <a:lnSpc>
                <a:spcPct val="120000"/>
              </a:lnSpc>
              <a:spcBef>
                <a:spcPts val="1200"/>
              </a:spcBef>
              <a:buFont typeface="Arial" panose="020B0604020202020204" pitchFamily="34" charset="0"/>
              <a:buChar char="•"/>
            </a:pPr>
            <a:r>
              <a:rPr lang="en-CA"/>
              <a:t>Disqualified applications and any supporting documentation submitted by an applicant will not be returned to the applicant and will be destroyed. </a:t>
            </a:r>
            <a:endParaRPr lang="en-CA">
              <a:cs typeface="Calibri"/>
            </a:endParaRPr>
          </a:p>
        </p:txBody>
      </p:sp>
      <p:sp>
        <p:nvSpPr>
          <p:cNvPr id="5" name="Slide Number Placeholder 4">
            <a:extLst>
              <a:ext uri="{FF2B5EF4-FFF2-40B4-BE49-F238E27FC236}">
                <a16:creationId xmlns:a16="http://schemas.microsoft.com/office/drawing/2014/main" id="{A44F3F9A-F0E9-4C09-8C8F-B3AA3CE30F3C}"/>
              </a:ext>
            </a:extLst>
          </p:cNvPr>
          <p:cNvSpPr>
            <a:spLocks noGrp="1"/>
          </p:cNvSpPr>
          <p:nvPr>
            <p:ph type="sldNum" sz="quarter" idx="12"/>
          </p:nvPr>
        </p:nvSpPr>
        <p:spPr/>
        <p:txBody>
          <a:bodyPr/>
          <a:lstStyle/>
          <a:p>
            <a:fld id="{9CAA33A2-411E-8443-83D0-3263C24E97A5}" type="slidenum">
              <a:rPr lang="en-US" smtClean="0"/>
              <a:pPr/>
              <a:t>32</a:t>
            </a:fld>
            <a:endParaRPr lang="en-US"/>
          </a:p>
        </p:txBody>
      </p:sp>
      <p:sp>
        <p:nvSpPr>
          <p:cNvPr id="7" name="Footer Placeholder 5">
            <a:extLst>
              <a:ext uri="{FF2B5EF4-FFF2-40B4-BE49-F238E27FC236}">
                <a16:creationId xmlns:a16="http://schemas.microsoft.com/office/drawing/2014/main" id="{350E2568-5921-4626-AFC9-94839EFFFB3A}"/>
              </a:ext>
            </a:extLst>
          </p:cNvPr>
          <p:cNvSpPr>
            <a:spLocks noGrp="1"/>
          </p:cNvSpPr>
          <p:nvPr>
            <p:ph type="ftr" sz="quarter" idx="11"/>
          </p:nvPr>
        </p:nvSpPr>
        <p:spPr>
          <a:xfrm>
            <a:off x="715107" y="6276602"/>
            <a:ext cx="3716216" cy="365125"/>
          </a:xfrm>
        </p:spPr>
        <p:txBody>
          <a:bodyPr/>
          <a:lstStyle/>
          <a:p>
            <a:pPr algn="l"/>
            <a:r>
              <a:rPr lang="en-US"/>
              <a:t>OBTP Stakeholder Webinar </a:t>
            </a:r>
          </a:p>
        </p:txBody>
      </p:sp>
    </p:spTree>
    <p:extLst>
      <p:ext uri="{BB962C8B-B14F-4D97-AF65-F5344CB8AC3E}">
        <p14:creationId xmlns:p14="http://schemas.microsoft.com/office/powerpoint/2010/main" val="3533047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E4300-17AA-4789-B8ED-0F7DF5B527A5}"/>
              </a:ext>
            </a:extLst>
          </p:cNvPr>
          <p:cNvSpPr>
            <a:spLocks noGrp="1"/>
          </p:cNvSpPr>
          <p:nvPr>
            <p:ph type="title"/>
          </p:nvPr>
        </p:nvSpPr>
        <p:spPr/>
        <p:txBody>
          <a:bodyPr>
            <a:normAutofit/>
          </a:bodyPr>
          <a:lstStyle/>
          <a:p>
            <a:r>
              <a:rPr lang="en-US" sz="2000">
                <a:latin typeface="Calibri"/>
                <a:cs typeface="Calibri"/>
              </a:rPr>
              <a:t>TRANSFER PAYMENT ONTARIO (TPON) DEMONSTRATION</a:t>
            </a:r>
            <a:endParaRPr lang="en-CA" sz="2000"/>
          </a:p>
        </p:txBody>
      </p:sp>
      <p:sp>
        <p:nvSpPr>
          <p:cNvPr id="3" name="Content Placeholder 2">
            <a:extLst>
              <a:ext uri="{FF2B5EF4-FFF2-40B4-BE49-F238E27FC236}">
                <a16:creationId xmlns:a16="http://schemas.microsoft.com/office/drawing/2014/main" id="{FE42D12C-6945-4F1F-B12D-44E0032CD1E7}"/>
              </a:ext>
            </a:extLst>
          </p:cNvPr>
          <p:cNvSpPr>
            <a:spLocks noGrp="1"/>
          </p:cNvSpPr>
          <p:nvPr>
            <p:ph idx="1"/>
          </p:nvPr>
        </p:nvSpPr>
        <p:spPr>
          <a:xfrm>
            <a:off x="463059" y="1401418"/>
            <a:ext cx="11275647" cy="4109898"/>
          </a:xfrm>
        </p:spPr>
        <p:txBody>
          <a:bodyPr vert="horz" lIns="91440" tIns="45720" rIns="91440" bIns="45720" rtlCol="0" anchor="t">
            <a:normAutofit/>
          </a:bodyPr>
          <a:lstStyle/>
          <a:p>
            <a:pPr marL="285750" indent="-285750">
              <a:lnSpc>
                <a:spcPct val="120000"/>
              </a:lnSpc>
              <a:spcBef>
                <a:spcPts val="1200"/>
              </a:spcBef>
              <a:buChar char="•"/>
            </a:pPr>
            <a:r>
              <a:rPr lang="en-CA" b="1"/>
              <a:t>Introduction</a:t>
            </a:r>
            <a:r>
              <a:rPr lang="en-CA"/>
              <a:t> - Transfer Payment Ontario (TPON) provides you with one-window access to information about funding opportunities that are available to you, how to apply for funding and how to check the status of your submission</a:t>
            </a:r>
            <a:endParaRPr lang="en-US"/>
          </a:p>
          <a:p>
            <a:pPr marL="285750" indent="-285750">
              <a:lnSpc>
                <a:spcPct val="120000"/>
              </a:lnSpc>
              <a:spcBef>
                <a:spcPts val="1200"/>
              </a:spcBef>
              <a:buChar char="•"/>
            </a:pPr>
            <a:r>
              <a:rPr lang="en-CA" b="1"/>
              <a:t>Registration </a:t>
            </a:r>
            <a:r>
              <a:rPr lang="en-CA"/>
              <a:t>- Any organization requesting funding from the Government of Ontario must be registered to TPON as per the Transfer Payment Operational Policy</a:t>
            </a:r>
          </a:p>
          <a:p>
            <a:pPr marL="285750" indent="-285750">
              <a:lnSpc>
                <a:spcPct val="120000"/>
              </a:lnSpc>
              <a:spcBef>
                <a:spcPts val="1200"/>
              </a:spcBef>
              <a:buChar char="•"/>
            </a:pPr>
            <a:r>
              <a:rPr lang="en-CA" b="1"/>
              <a:t>System Demo </a:t>
            </a:r>
            <a:r>
              <a:rPr lang="en-CA"/>
              <a:t>–</a:t>
            </a:r>
            <a:r>
              <a:rPr lang="en-CA" b="1"/>
              <a:t> </a:t>
            </a:r>
            <a:r>
              <a:rPr lang="en-CA"/>
              <a:t>Live demo of the TPON system </a:t>
            </a:r>
            <a:endParaRPr lang="en-CA">
              <a:cs typeface="Calibri" panose="020F0502020204030204"/>
            </a:endParaRPr>
          </a:p>
        </p:txBody>
      </p:sp>
      <p:sp>
        <p:nvSpPr>
          <p:cNvPr id="5" name="Slide Number Placeholder 4">
            <a:extLst>
              <a:ext uri="{FF2B5EF4-FFF2-40B4-BE49-F238E27FC236}">
                <a16:creationId xmlns:a16="http://schemas.microsoft.com/office/drawing/2014/main" id="{DD391D24-F074-4A4F-8232-FE869C880526}"/>
              </a:ext>
            </a:extLst>
          </p:cNvPr>
          <p:cNvSpPr>
            <a:spLocks noGrp="1"/>
          </p:cNvSpPr>
          <p:nvPr>
            <p:ph type="sldNum" sz="quarter" idx="12"/>
          </p:nvPr>
        </p:nvSpPr>
        <p:spPr/>
        <p:txBody>
          <a:bodyPr/>
          <a:lstStyle/>
          <a:p>
            <a:fld id="{9CAA33A2-411E-8443-83D0-3263C24E97A5}" type="slidenum">
              <a:rPr lang="en-US" smtClean="0"/>
              <a:pPr/>
              <a:t>33</a:t>
            </a:fld>
            <a:endParaRPr lang="en-US"/>
          </a:p>
        </p:txBody>
      </p:sp>
      <p:sp>
        <p:nvSpPr>
          <p:cNvPr id="7" name="Footer Placeholder 5">
            <a:extLst>
              <a:ext uri="{FF2B5EF4-FFF2-40B4-BE49-F238E27FC236}">
                <a16:creationId xmlns:a16="http://schemas.microsoft.com/office/drawing/2014/main" id="{2C20A6C5-AB8C-4D1B-9905-1B1CCBE2409F}"/>
              </a:ext>
            </a:extLst>
          </p:cNvPr>
          <p:cNvSpPr>
            <a:spLocks noGrp="1"/>
          </p:cNvSpPr>
          <p:nvPr>
            <p:ph type="ftr" sz="quarter" idx="11"/>
          </p:nvPr>
        </p:nvSpPr>
        <p:spPr>
          <a:xfrm>
            <a:off x="715107" y="6276602"/>
            <a:ext cx="3716216" cy="365125"/>
          </a:xfrm>
        </p:spPr>
        <p:txBody>
          <a:bodyPr/>
          <a:lstStyle/>
          <a:p>
            <a:pPr algn="l"/>
            <a:r>
              <a:rPr lang="en-US"/>
              <a:t>OBTP Stakeholder Webinar </a:t>
            </a:r>
          </a:p>
        </p:txBody>
      </p:sp>
    </p:spTree>
    <p:extLst>
      <p:ext uri="{BB962C8B-B14F-4D97-AF65-F5344CB8AC3E}">
        <p14:creationId xmlns:p14="http://schemas.microsoft.com/office/powerpoint/2010/main" val="1006823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62884-B750-404C-AA42-7E0865E84FDD}"/>
              </a:ext>
            </a:extLst>
          </p:cNvPr>
          <p:cNvSpPr>
            <a:spLocks noGrp="1"/>
          </p:cNvSpPr>
          <p:nvPr>
            <p:ph type="title"/>
          </p:nvPr>
        </p:nvSpPr>
        <p:spPr>
          <a:xfrm>
            <a:off x="715106" y="2262289"/>
            <a:ext cx="3716215" cy="1166711"/>
          </a:xfrm>
        </p:spPr>
        <p:txBody>
          <a:bodyPr anchor="b">
            <a:normAutofit fontScale="90000"/>
          </a:bodyPr>
          <a:lstStyle/>
          <a:p>
            <a:r>
              <a:rPr lang="en-US"/>
              <a:t>Questions and Answers –Request for Applications Process </a:t>
            </a:r>
            <a:endParaRPr lang="en-CA"/>
          </a:p>
        </p:txBody>
      </p:sp>
      <p:sp>
        <p:nvSpPr>
          <p:cNvPr id="5" name="Slide Number Placeholder 4">
            <a:extLst>
              <a:ext uri="{FF2B5EF4-FFF2-40B4-BE49-F238E27FC236}">
                <a16:creationId xmlns:a16="http://schemas.microsoft.com/office/drawing/2014/main" id="{0A861998-B461-4BFA-9D99-41015F16C635}"/>
              </a:ext>
            </a:extLst>
          </p:cNvPr>
          <p:cNvSpPr>
            <a:spLocks noGrp="1"/>
          </p:cNvSpPr>
          <p:nvPr>
            <p:ph type="sldNum" sz="quarter" idx="12"/>
          </p:nvPr>
        </p:nvSpPr>
        <p:spPr>
          <a:xfrm>
            <a:off x="499695" y="6278401"/>
            <a:ext cx="514800" cy="365125"/>
          </a:xfrm>
        </p:spPr>
        <p:txBody>
          <a:bodyPr anchor="ctr">
            <a:normAutofit/>
          </a:bodyPr>
          <a:lstStyle/>
          <a:p>
            <a:pPr>
              <a:spcAft>
                <a:spcPts val="600"/>
              </a:spcAft>
            </a:pPr>
            <a:fld id="{9CAA33A2-411E-8443-83D0-3263C24E97A5}" type="slidenum">
              <a:rPr lang="en-US" smtClean="0"/>
              <a:pPr>
                <a:spcAft>
                  <a:spcPts val="600"/>
                </a:spcAft>
              </a:pPr>
              <a:t>34</a:t>
            </a:fld>
            <a:endParaRPr lang="en-US"/>
          </a:p>
        </p:txBody>
      </p:sp>
      <p:sp>
        <p:nvSpPr>
          <p:cNvPr id="7" name="Footer Placeholder 5">
            <a:extLst>
              <a:ext uri="{FF2B5EF4-FFF2-40B4-BE49-F238E27FC236}">
                <a16:creationId xmlns:a16="http://schemas.microsoft.com/office/drawing/2014/main" id="{00FB65BC-B22A-4B98-AF78-D6B08E60495B}"/>
              </a:ext>
            </a:extLst>
          </p:cNvPr>
          <p:cNvSpPr>
            <a:spLocks noGrp="1"/>
          </p:cNvSpPr>
          <p:nvPr>
            <p:ph type="ftr" sz="quarter" idx="11"/>
          </p:nvPr>
        </p:nvSpPr>
        <p:spPr>
          <a:xfrm>
            <a:off x="715107" y="6276602"/>
            <a:ext cx="3716216" cy="365125"/>
          </a:xfrm>
        </p:spPr>
        <p:txBody>
          <a:bodyPr/>
          <a:lstStyle/>
          <a:p>
            <a:pPr algn="l"/>
            <a:r>
              <a:rPr lang="en-US"/>
              <a:t>OBTP Stakeholder Webinar </a:t>
            </a:r>
          </a:p>
        </p:txBody>
      </p:sp>
    </p:spTree>
    <p:extLst>
      <p:ext uri="{BB962C8B-B14F-4D97-AF65-F5344CB8AC3E}">
        <p14:creationId xmlns:p14="http://schemas.microsoft.com/office/powerpoint/2010/main" val="31900817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7B55D-A3E1-43AC-9D58-3C87C142A169}"/>
              </a:ext>
            </a:extLst>
          </p:cNvPr>
          <p:cNvSpPr>
            <a:spLocks noGrp="1"/>
          </p:cNvSpPr>
          <p:nvPr>
            <p:ph type="title"/>
          </p:nvPr>
        </p:nvSpPr>
        <p:spPr/>
        <p:txBody>
          <a:bodyPr>
            <a:normAutofit/>
          </a:bodyPr>
          <a:lstStyle/>
          <a:p>
            <a:r>
              <a:rPr lang="en-CA" sz="2000"/>
              <a:t>NEXT STEPS FOR APPLICANTS</a:t>
            </a:r>
          </a:p>
        </p:txBody>
      </p:sp>
      <p:sp>
        <p:nvSpPr>
          <p:cNvPr id="3" name="Content Placeholder 2">
            <a:extLst>
              <a:ext uri="{FF2B5EF4-FFF2-40B4-BE49-F238E27FC236}">
                <a16:creationId xmlns:a16="http://schemas.microsoft.com/office/drawing/2014/main" id="{31251640-0652-4DD8-8FC4-E2178DEDA3DC}"/>
              </a:ext>
            </a:extLst>
          </p:cNvPr>
          <p:cNvSpPr>
            <a:spLocks noGrp="1"/>
          </p:cNvSpPr>
          <p:nvPr>
            <p:ph idx="1"/>
          </p:nvPr>
        </p:nvSpPr>
        <p:spPr>
          <a:xfrm>
            <a:off x="463059" y="1401417"/>
            <a:ext cx="11265879" cy="3916018"/>
          </a:xfrm>
        </p:spPr>
        <p:txBody>
          <a:bodyPr vert="horz" lIns="91440" tIns="45720" rIns="91440" bIns="45720" rtlCol="0" anchor="t">
            <a:normAutofit/>
          </a:bodyPr>
          <a:lstStyle/>
          <a:p>
            <a:pPr marL="285750" indent="-285750">
              <a:lnSpc>
                <a:spcPct val="120000"/>
              </a:lnSpc>
              <a:spcBef>
                <a:spcPts val="1200"/>
              </a:spcBef>
              <a:buFont typeface="Arial" panose="020B0604020202020204" pitchFamily="34" charset="0"/>
              <a:buChar char="•"/>
            </a:pPr>
            <a:r>
              <a:rPr lang="en-CA"/>
              <a:t>The </a:t>
            </a:r>
            <a:r>
              <a:rPr lang="en-US">
                <a:ea typeface="Calibri" panose="020F0502020204030204" pitchFamily="34" charset="0"/>
              </a:rPr>
              <a:t>Request for Applications</a:t>
            </a:r>
            <a:r>
              <a:rPr lang="en-CA"/>
              <a:t> will be posted on the Employment Ontario Partners’ Gateway on February 16, 2021. </a:t>
            </a:r>
          </a:p>
          <a:p>
            <a:pPr marL="285750" indent="-285750">
              <a:lnSpc>
                <a:spcPct val="120000"/>
              </a:lnSpc>
              <a:spcBef>
                <a:spcPts val="1200"/>
              </a:spcBef>
              <a:buFont typeface="Arial" panose="020B0604020202020204" pitchFamily="34" charset="0"/>
              <a:buChar char="•"/>
            </a:pPr>
            <a:r>
              <a:rPr lang="en-CA"/>
              <a:t>Applications will be open on the TPON system on the week of February 22, 2021. Applicants must create an account on the TPON system to access the documents and apply.</a:t>
            </a:r>
          </a:p>
          <a:p>
            <a:pPr marL="285750" indent="-285750">
              <a:lnSpc>
                <a:spcPct val="120000"/>
              </a:lnSpc>
              <a:spcBef>
                <a:spcPts val="1200"/>
              </a:spcBef>
              <a:buFont typeface="Arial" panose="020B0604020202020204" pitchFamily="34" charset="0"/>
              <a:buChar char="•"/>
            </a:pPr>
            <a:r>
              <a:rPr lang="en-CA"/>
              <a:t>Applicants may submit questions regarding the via email to </a:t>
            </a:r>
            <a:r>
              <a:rPr lang="en-CA" u="sng">
                <a:hlinkClick r:id="rId3"/>
              </a:rPr>
              <a:t>bridgetraining@ontario.ca</a:t>
            </a:r>
            <a:r>
              <a:rPr lang="en-CA" u="sng"/>
              <a:t> </a:t>
            </a:r>
            <a:r>
              <a:rPr lang="en-CA"/>
              <a:t> between February 16 to March 5, 2021.</a:t>
            </a:r>
          </a:p>
          <a:p>
            <a:pPr marL="285750" indent="-285750">
              <a:lnSpc>
                <a:spcPct val="120000"/>
              </a:lnSpc>
              <a:spcBef>
                <a:spcPts val="1200"/>
              </a:spcBef>
              <a:buFont typeface="Arial" panose="020B0604020202020204" pitchFamily="34" charset="0"/>
              <a:buChar char="•"/>
            </a:pPr>
            <a:r>
              <a:rPr lang="en-CA"/>
              <a:t>The ministry will post a questions and answers document on March 19, 2021 in response to all questions submitted.</a:t>
            </a:r>
            <a:endParaRPr lang="en-CA">
              <a:cs typeface="Calibri"/>
            </a:endParaRPr>
          </a:p>
          <a:p>
            <a:pPr marL="285750" indent="-285750">
              <a:lnSpc>
                <a:spcPct val="120000"/>
              </a:lnSpc>
              <a:spcBef>
                <a:spcPts val="1200"/>
              </a:spcBef>
              <a:buFont typeface="Arial" panose="020B0604020202020204" pitchFamily="34" charset="0"/>
              <a:buChar char="•"/>
            </a:pPr>
            <a:r>
              <a:rPr lang="en-CA"/>
              <a:t>All applications must be submitted electronically through the TPON website on or before 5:00pm EST on April 30, 2021.</a:t>
            </a:r>
            <a:endParaRPr lang="en-US"/>
          </a:p>
          <a:p>
            <a:pPr marL="285750" indent="-285750">
              <a:lnSpc>
                <a:spcPct val="120000"/>
              </a:lnSpc>
              <a:spcBef>
                <a:spcPts val="1200"/>
              </a:spcBef>
              <a:buFont typeface="Arial" panose="020B0604020202020204" pitchFamily="34" charset="0"/>
              <a:buChar char="•"/>
            </a:pPr>
            <a:endParaRPr lang="en-CA"/>
          </a:p>
        </p:txBody>
      </p:sp>
      <p:sp>
        <p:nvSpPr>
          <p:cNvPr id="5" name="Slide Number Placeholder 4">
            <a:extLst>
              <a:ext uri="{FF2B5EF4-FFF2-40B4-BE49-F238E27FC236}">
                <a16:creationId xmlns:a16="http://schemas.microsoft.com/office/drawing/2014/main" id="{E40F6953-C6AC-45F6-89D1-067520114AAA}"/>
              </a:ext>
            </a:extLst>
          </p:cNvPr>
          <p:cNvSpPr>
            <a:spLocks noGrp="1"/>
          </p:cNvSpPr>
          <p:nvPr>
            <p:ph type="sldNum" sz="quarter" idx="12"/>
          </p:nvPr>
        </p:nvSpPr>
        <p:spPr/>
        <p:txBody>
          <a:bodyPr/>
          <a:lstStyle/>
          <a:p>
            <a:fld id="{9CAA33A2-411E-8443-83D0-3263C24E97A5}" type="slidenum">
              <a:rPr lang="en-US" smtClean="0"/>
              <a:pPr/>
              <a:t>35</a:t>
            </a:fld>
            <a:endParaRPr lang="en-US"/>
          </a:p>
        </p:txBody>
      </p:sp>
      <p:sp>
        <p:nvSpPr>
          <p:cNvPr id="6" name="Footer Placeholder 5">
            <a:extLst>
              <a:ext uri="{FF2B5EF4-FFF2-40B4-BE49-F238E27FC236}">
                <a16:creationId xmlns:a16="http://schemas.microsoft.com/office/drawing/2014/main" id="{BF673B98-7D0A-4922-8FAC-DDD544DF2F78}"/>
              </a:ext>
            </a:extLst>
          </p:cNvPr>
          <p:cNvSpPr>
            <a:spLocks noGrp="1"/>
          </p:cNvSpPr>
          <p:nvPr>
            <p:ph type="ftr" sz="quarter" idx="11"/>
          </p:nvPr>
        </p:nvSpPr>
        <p:spPr>
          <a:xfrm>
            <a:off x="715107" y="6276602"/>
            <a:ext cx="3716216" cy="365125"/>
          </a:xfrm>
        </p:spPr>
        <p:txBody>
          <a:bodyPr/>
          <a:lstStyle/>
          <a:p>
            <a:pPr algn="l"/>
            <a:r>
              <a:rPr lang="en-US"/>
              <a:t>OBTP Stakeholder Webinar </a:t>
            </a:r>
          </a:p>
        </p:txBody>
      </p:sp>
    </p:spTree>
    <p:extLst>
      <p:ext uri="{BB962C8B-B14F-4D97-AF65-F5344CB8AC3E}">
        <p14:creationId xmlns:p14="http://schemas.microsoft.com/office/powerpoint/2010/main" val="5901107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3">
            <a:extLst>
              <a:ext uri="{FF2B5EF4-FFF2-40B4-BE49-F238E27FC236}">
                <a16:creationId xmlns:a16="http://schemas.microsoft.com/office/drawing/2014/main" id="{A53B1C97-D388-45EE-A426-3EB8DAAAE160}"/>
              </a:ext>
            </a:extLst>
          </p:cNvPr>
          <p:cNvSpPr>
            <a:spLocks noGrp="1"/>
          </p:cNvSpPr>
          <p:nvPr>
            <p:ph type="title" idx="4294967295"/>
          </p:nvPr>
        </p:nvSpPr>
        <p:spPr>
          <a:xfrm>
            <a:off x="417443" y="2042410"/>
            <a:ext cx="4403030" cy="38115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120000"/>
              </a:lnSpc>
              <a:spcBef>
                <a:spcPts val="1200"/>
              </a:spcBef>
              <a:spcAft>
                <a:spcPts val="0"/>
              </a:spcAft>
              <a:buClr>
                <a:schemeClr val="accent2"/>
              </a:buClr>
              <a:buSzPct val="75000"/>
              <a:buFont typeface="Arial" panose="020B0604020202020204" pitchFamily="34" charset="0"/>
              <a:buNone/>
              <a:tabLst/>
              <a:defRPr/>
            </a:pPr>
            <a:r>
              <a:rPr kumimoji="0" lang="en-US" sz="2400" b="1" i="0" u="none" strike="noStrike" kern="1200" cap="none" spc="0" normalizeH="0" baseline="0" noProof="0">
                <a:ln>
                  <a:noFill/>
                </a:ln>
                <a:solidFill>
                  <a:schemeClr val="tx1"/>
                </a:solidFill>
                <a:effectLst/>
                <a:uLnTx/>
                <a:uFillTx/>
                <a:latin typeface="+mn-lt"/>
                <a:ea typeface="+mn-ea"/>
                <a:cs typeface="+mn-cs"/>
              </a:rPr>
              <a:t>Thank you </a:t>
            </a:r>
            <a:r>
              <a:rPr kumimoji="0" lang="en-US" sz="1800" b="0" i="0" u="none" strike="noStrike" kern="1200" cap="none" spc="0" normalizeH="0" baseline="0" noProof="0">
                <a:ln>
                  <a:noFill/>
                </a:ln>
                <a:solidFill>
                  <a:schemeClr val="tx1"/>
                </a:solidFill>
                <a:effectLst/>
                <a:uLnTx/>
                <a:uFillTx/>
                <a:latin typeface="+mn-lt"/>
                <a:ea typeface="+mn-ea"/>
                <a:cs typeface="+mn-cs"/>
              </a:rPr>
              <a:t>for your time today.</a:t>
            </a:r>
          </a:p>
          <a:p>
            <a:pPr marL="0" marR="0" lvl="0" indent="0" algn="l" defTabSz="914400" rtl="0" eaLnBrk="1" fontAlgn="auto" latinLnBrk="0" hangingPunct="1">
              <a:lnSpc>
                <a:spcPct val="120000"/>
              </a:lnSpc>
              <a:spcBef>
                <a:spcPts val="1200"/>
              </a:spcBef>
              <a:spcAft>
                <a:spcPts val="0"/>
              </a:spcAft>
              <a:buClr>
                <a:schemeClr val="accent2"/>
              </a:buClr>
              <a:buSzPct val="75000"/>
              <a:buFont typeface="Arial" panose="020B0604020202020204" pitchFamily="34" charset="0"/>
              <a:buNone/>
              <a:tabLst/>
              <a:defRPr/>
            </a:pPr>
            <a:r>
              <a:rPr kumimoji="0" lang="en-US" sz="1800" b="0" i="0" u="none" strike="noStrike" kern="1200" cap="none" spc="0" normalizeH="0" baseline="0" noProof="0">
                <a:ln>
                  <a:noFill/>
                </a:ln>
                <a:solidFill>
                  <a:schemeClr val="tx1"/>
                </a:solidFill>
                <a:effectLst/>
                <a:uLnTx/>
                <a:uFillTx/>
                <a:latin typeface="+mn-lt"/>
                <a:ea typeface="+mn-ea"/>
                <a:cs typeface="+mn-cs"/>
              </a:rPr>
              <a:t>All enquiries to be directed to  </a:t>
            </a:r>
            <a:r>
              <a:rPr kumimoji="0" lang="en-CA" sz="1800" b="0" i="0" u="sng" strike="noStrike" kern="1200" cap="none" spc="0" normalizeH="0" baseline="0" noProof="0">
                <a:ln>
                  <a:noFill/>
                </a:ln>
                <a:solidFill>
                  <a:srgbClr val="5F5F5F"/>
                </a:solidFill>
                <a:effectLst/>
                <a:uLnTx/>
                <a:uFillTx/>
                <a:latin typeface="+mn-lt"/>
                <a:ea typeface="Arial" panose="020B0604020202020204" pitchFamily="34" charset="0"/>
                <a:cs typeface="Times New Roman" panose="02020603050405020304" pitchFamily="18" charset="0"/>
                <a:hlinkClick r:id="rId3"/>
              </a:rPr>
              <a:t>bridgetraining@ontario.ca</a:t>
            </a:r>
            <a:r>
              <a:rPr kumimoji="0" lang="en-CA" sz="1800" b="0" i="0" u="sng" strike="noStrike" kern="1200" cap="none" spc="0" normalizeH="0" baseline="0" noProof="0">
                <a:ln>
                  <a:noFill/>
                </a:ln>
                <a:solidFill>
                  <a:srgbClr val="5F5F5F"/>
                </a:solidFill>
                <a:effectLst/>
                <a:uLnTx/>
                <a:uFillTx/>
                <a:latin typeface="+mn-lt"/>
                <a:ea typeface="Arial" panose="020B0604020202020204" pitchFamily="34" charset="0"/>
                <a:cs typeface="Times New Roman" panose="02020603050405020304" pitchFamily="18" charset="0"/>
              </a:rPr>
              <a:t> </a:t>
            </a:r>
            <a:endParaRPr kumimoji="0" lang="en-US" sz="1800" b="0" i="0" u="none" strike="noStrike" kern="1200" cap="none" spc="0" normalizeH="0" baseline="0" noProof="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20000"/>
              </a:lnSpc>
              <a:spcBef>
                <a:spcPts val="1200"/>
              </a:spcBef>
              <a:spcAft>
                <a:spcPts val="0"/>
              </a:spcAft>
              <a:buClr>
                <a:schemeClr val="accent2"/>
              </a:buClr>
              <a:buSzPct val="75000"/>
              <a:buFont typeface="Arial" panose="020B0604020202020204" pitchFamily="34" charset="0"/>
              <a:buNone/>
              <a:tabLst/>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20000"/>
              </a:lnSpc>
              <a:spcBef>
                <a:spcPts val="1200"/>
              </a:spcBef>
              <a:spcAft>
                <a:spcPts val="0"/>
              </a:spcAft>
              <a:buClr>
                <a:schemeClr val="accent2"/>
              </a:buClr>
              <a:buSzPct val="75000"/>
              <a:buFont typeface="Arial" panose="020B0604020202020204" pitchFamily="34" charset="0"/>
              <a:buNone/>
              <a:tabLst/>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pic>
        <p:nvPicPr>
          <p:cNvPr id="7" name="Content Placeholder 6">
            <a:extLst>
              <a:ext uri="{FF2B5EF4-FFF2-40B4-BE49-F238E27FC236}">
                <a16:creationId xmlns:a16="http://schemas.microsoft.com/office/drawing/2014/main" id="{B1B8F26E-0DB3-47A4-9547-B2C3B1933E7E}"/>
              </a:ext>
              <a:ext uri="{C183D7F6-B498-43B3-948B-1728B52AA6E4}">
                <adec:decorative xmlns:adec="http://schemas.microsoft.com/office/drawing/2017/decorative" val="1"/>
              </a:ext>
            </a:extLst>
          </p:cNvPr>
          <p:cNvPicPr>
            <a:picLocks noGrp="1" noChangeAspect="1"/>
          </p:cNvPicPr>
          <p:nvPr>
            <p:ph idx="1"/>
          </p:nvPr>
        </p:nvPicPr>
        <p:blipFill rotWithShape="1">
          <a:blip r:embed="rId4"/>
          <a:stretch/>
        </p:blipFill>
        <p:spPr>
          <a:xfrm>
            <a:off x="6643843" y="1114425"/>
            <a:ext cx="4629150" cy="4629150"/>
          </a:xfrm>
          <a:prstGeom prst="rect">
            <a:avLst/>
          </a:prstGeom>
          <a:noFill/>
          <a:effectLst>
            <a:softEdge rad="317500"/>
          </a:effectLst>
        </p:spPr>
      </p:pic>
      <p:sp>
        <p:nvSpPr>
          <p:cNvPr id="9" name="Slide Number Placeholder 4">
            <a:extLst>
              <a:ext uri="{FF2B5EF4-FFF2-40B4-BE49-F238E27FC236}">
                <a16:creationId xmlns:a16="http://schemas.microsoft.com/office/drawing/2014/main" id="{D626CD8B-4A03-42C8-9428-D89A5D8B698C}"/>
              </a:ext>
            </a:extLst>
          </p:cNvPr>
          <p:cNvSpPr>
            <a:spLocks noGrp="1"/>
          </p:cNvSpPr>
          <p:nvPr>
            <p:ph type="sldNum" sz="quarter" idx="12"/>
          </p:nvPr>
        </p:nvSpPr>
        <p:spPr>
          <a:xfrm>
            <a:off x="463060" y="6276603"/>
            <a:ext cx="686400" cy="365125"/>
          </a:xfrm>
        </p:spPr>
        <p:txBody>
          <a:bodyPr/>
          <a:lstStyle/>
          <a:p>
            <a:fld id="{9CAA33A2-411E-8443-83D0-3263C24E97A5}" type="slidenum">
              <a:rPr lang="en-US" smtClean="0"/>
              <a:pPr/>
              <a:t>36</a:t>
            </a:fld>
            <a:endParaRPr lang="en-US"/>
          </a:p>
        </p:txBody>
      </p:sp>
      <p:sp>
        <p:nvSpPr>
          <p:cNvPr id="10" name="Footer Placeholder 5">
            <a:extLst>
              <a:ext uri="{FF2B5EF4-FFF2-40B4-BE49-F238E27FC236}">
                <a16:creationId xmlns:a16="http://schemas.microsoft.com/office/drawing/2014/main" id="{AD0D8339-2B8E-4DD9-9621-0296D8780548}"/>
              </a:ext>
            </a:extLst>
          </p:cNvPr>
          <p:cNvSpPr txBox="1">
            <a:spLocks/>
          </p:cNvSpPr>
          <p:nvPr/>
        </p:nvSpPr>
        <p:spPr>
          <a:xfrm>
            <a:off x="715107" y="6276602"/>
            <a:ext cx="3716216" cy="365125"/>
          </a:xfrm>
          <a:prstGeom prst="rect">
            <a:avLst/>
          </a:prstGeom>
        </p:spPr>
        <p:txBody>
          <a:bodyPr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OBTP Stakeholder Webinar</a:t>
            </a:r>
          </a:p>
        </p:txBody>
      </p:sp>
    </p:spTree>
    <p:extLst>
      <p:ext uri="{BB962C8B-B14F-4D97-AF65-F5344CB8AC3E}">
        <p14:creationId xmlns:p14="http://schemas.microsoft.com/office/powerpoint/2010/main" val="210761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36129-289F-456C-8E2C-CD782BCF1D72}"/>
              </a:ext>
            </a:extLst>
          </p:cNvPr>
          <p:cNvSpPr>
            <a:spLocks noGrp="1"/>
          </p:cNvSpPr>
          <p:nvPr>
            <p:ph type="title"/>
          </p:nvPr>
        </p:nvSpPr>
        <p:spPr>
          <a:xfrm>
            <a:off x="535287" y="741405"/>
            <a:ext cx="10515600" cy="1164365"/>
          </a:xfrm>
        </p:spPr>
        <p:txBody>
          <a:bodyPr>
            <a:normAutofit/>
          </a:bodyPr>
          <a:lstStyle/>
          <a:p>
            <a:r>
              <a:rPr lang="en-CA" sz="4000" b="1">
                <a:latin typeface="+mn-lt"/>
                <a:ea typeface="+mn-ea"/>
                <a:cs typeface="+mn-cs"/>
              </a:rPr>
              <a:t>OBTP Program Details</a:t>
            </a:r>
          </a:p>
        </p:txBody>
      </p:sp>
      <p:sp>
        <p:nvSpPr>
          <p:cNvPr id="6" name="Footer Placeholder 5">
            <a:extLst>
              <a:ext uri="{FF2B5EF4-FFF2-40B4-BE49-F238E27FC236}">
                <a16:creationId xmlns:a16="http://schemas.microsoft.com/office/drawing/2014/main" id="{14CA7E78-0F8C-4764-A5EB-2619C8E2B86D}"/>
              </a:ext>
            </a:extLst>
          </p:cNvPr>
          <p:cNvSpPr>
            <a:spLocks noGrp="1"/>
          </p:cNvSpPr>
          <p:nvPr>
            <p:ph type="ftr" sz="quarter" idx="11"/>
          </p:nvPr>
        </p:nvSpPr>
        <p:spPr/>
        <p:txBody>
          <a:bodyPr/>
          <a:lstStyle/>
          <a:p>
            <a:pPr algn="l"/>
            <a:r>
              <a:rPr lang="en-US"/>
              <a:t>OBTP Stakeholder Webinar </a:t>
            </a:r>
          </a:p>
        </p:txBody>
      </p:sp>
      <p:sp>
        <p:nvSpPr>
          <p:cNvPr id="5" name="Slide Number Placeholder 4">
            <a:extLst>
              <a:ext uri="{FF2B5EF4-FFF2-40B4-BE49-F238E27FC236}">
                <a16:creationId xmlns:a16="http://schemas.microsoft.com/office/drawing/2014/main" id="{410EA20C-B5F8-4C50-B310-F4B663985D1A}"/>
              </a:ext>
              <a:ext uri="{C183D7F6-B498-43B3-948B-1728B52AA6E4}">
                <adec:decorative xmlns:adec="http://schemas.microsoft.com/office/drawing/2017/decorative" val="0"/>
              </a:ext>
            </a:extLst>
          </p:cNvPr>
          <p:cNvSpPr>
            <a:spLocks noGrp="1"/>
          </p:cNvSpPr>
          <p:nvPr>
            <p:ph type="sldNum" sz="quarter" idx="12"/>
          </p:nvPr>
        </p:nvSpPr>
        <p:spPr/>
        <p:txBody>
          <a:bodyPr/>
          <a:lstStyle/>
          <a:p>
            <a:fld id="{9CAA33A2-411E-8443-83D0-3263C24E97A5}" type="slidenum">
              <a:rPr lang="en-US" smtClean="0"/>
              <a:pPr/>
              <a:t>4</a:t>
            </a:fld>
            <a:endParaRPr lang="en-US"/>
          </a:p>
        </p:txBody>
      </p:sp>
    </p:spTree>
    <p:extLst>
      <p:ext uri="{BB962C8B-B14F-4D97-AF65-F5344CB8AC3E}">
        <p14:creationId xmlns:p14="http://schemas.microsoft.com/office/powerpoint/2010/main" val="1307154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AD96F-AB0D-49B3-918E-9463AAF4C616}"/>
              </a:ext>
            </a:extLst>
          </p:cNvPr>
          <p:cNvSpPr>
            <a:spLocks noGrp="1"/>
          </p:cNvSpPr>
          <p:nvPr>
            <p:ph type="title"/>
          </p:nvPr>
        </p:nvSpPr>
        <p:spPr>
          <a:xfrm>
            <a:off x="463060" y="771007"/>
            <a:ext cx="9864971" cy="523220"/>
          </a:xfrm>
        </p:spPr>
        <p:txBody>
          <a:bodyPr>
            <a:noAutofit/>
          </a:bodyPr>
          <a:lstStyle/>
          <a:p>
            <a:r>
              <a:rPr lang="en-US" sz="2000">
                <a:latin typeface="Calibri"/>
                <a:cs typeface="Calibri"/>
              </a:rPr>
              <a:t>ONTARIO BRIDGE TRAINING PROGRAM (OBTP) - PURPOSE AND OBJECTIVES</a:t>
            </a:r>
            <a:endParaRPr lang="en-US" sz="2000"/>
          </a:p>
        </p:txBody>
      </p:sp>
      <p:sp>
        <p:nvSpPr>
          <p:cNvPr id="8" name="Rectangle 7">
            <a:extLst>
              <a:ext uri="{FF2B5EF4-FFF2-40B4-BE49-F238E27FC236}">
                <a16:creationId xmlns:a16="http://schemas.microsoft.com/office/drawing/2014/main" id="{0D99CD7F-3277-47B7-8FA7-75C0930C0BC7}"/>
              </a:ext>
            </a:extLst>
          </p:cNvPr>
          <p:cNvSpPr/>
          <p:nvPr/>
        </p:nvSpPr>
        <p:spPr>
          <a:xfrm>
            <a:off x="463060" y="1371600"/>
            <a:ext cx="7617453" cy="3701911"/>
          </a:xfrm>
          <a:prstGeom prst="rect">
            <a:avLst/>
          </a:prstGeom>
        </p:spPr>
        <p:txBody>
          <a:bodyPr wrap="square" lIns="91440" tIns="45720" rIns="91440" bIns="45720" anchor="t">
            <a:spAutoFit/>
          </a:bodyPr>
          <a:lstStyle/>
          <a:p>
            <a:pPr marL="285750" indent="-285750" fontAlgn="base">
              <a:lnSpc>
                <a:spcPct val="120000"/>
              </a:lnSpc>
              <a:spcAft>
                <a:spcPts val="1200"/>
              </a:spcAft>
              <a:buClr>
                <a:schemeClr val="accent2"/>
              </a:buClr>
              <a:buFont typeface="Arial" panose="020B0604020202020204" pitchFamily="34" charset="0"/>
              <a:buChar char="•"/>
            </a:pPr>
            <a:r>
              <a:rPr lang="en-CA">
                <a:solidFill>
                  <a:srgbClr val="000000"/>
                </a:solidFill>
                <a:cs typeface="Calibri"/>
              </a:rPr>
              <a:t>OBTP helps</a:t>
            </a:r>
            <a:r>
              <a:rPr lang="en-CA">
                <a:solidFill>
                  <a:srgbClr val="FF0000"/>
                </a:solidFill>
                <a:cs typeface="Calibri"/>
              </a:rPr>
              <a:t> </a:t>
            </a:r>
            <a:r>
              <a:rPr lang="en-CA">
                <a:cs typeface="Calibri"/>
              </a:rPr>
              <a:t>highly skilled </a:t>
            </a:r>
            <a:r>
              <a:rPr lang="en-CA" b="1">
                <a:solidFill>
                  <a:srgbClr val="000000"/>
                </a:solidFill>
                <a:cs typeface="Calibri"/>
              </a:rPr>
              <a:t>internationally-trained immigrants</a:t>
            </a:r>
            <a:r>
              <a:rPr lang="en-CA">
                <a:solidFill>
                  <a:srgbClr val="000000"/>
                </a:solidFill>
                <a:cs typeface="Calibri"/>
              </a:rPr>
              <a:t> (ITIs) in regulated or high-skill non-regulated occupations find commensurate employment in their field or related field, without duplicating their previous education and training. </a:t>
            </a:r>
          </a:p>
          <a:p>
            <a:pPr marL="285750" indent="-285750">
              <a:lnSpc>
                <a:spcPct val="120000"/>
              </a:lnSpc>
              <a:spcAft>
                <a:spcPts val="1200"/>
              </a:spcAft>
              <a:buClr>
                <a:schemeClr val="accent2"/>
              </a:buClr>
              <a:buFont typeface="Arial" panose="020B0604020202020204" pitchFamily="34" charset="0"/>
              <a:buChar char="•"/>
            </a:pPr>
            <a:r>
              <a:rPr lang="en-CA">
                <a:ea typeface="+mn-lt"/>
                <a:cs typeface="+mn-lt"/>
              </a:rPr>
              <a:t>The program is designed for ITIs, including permanent residents, naturalized Canadian citizens, Convention refugees and refugee claimants who are eligible to work in Ontario.</a:t>
            </a:r>
            <a:endParaRPr lang="en-CA">
              <a:solidFill>
                <a:srgbClr val="000000"/>
              </a:solidFill>
              <a:cs typeface="Calibri"/>
            </a:endParaRPr>
          </a:p>
          <a:p>
            <a:pPr marL="285750" indent="-285750">
              <a:lnSpc>
                <a:spcPct val="120000"/>
              </a:lnSpc>
              <a:spcAft>
                <a:spcPts val="1200"/>
              </a:spcAft>
              <a:buClr>
                <a:schemeClr val="accent2"/>
              </a:buClr>
              <a:buFont typeface="Arial" panose="020B0604020202020204" pitchFamily="34" charset="0"/>
              <a:buChar char="•"/>
            </a:pPr>
            <a:r>
              <a:rPr lang="en-CA">
                <a:cs typeface="Calibri"/>
              </a:rPr>
              <a:t>OBTP provides services to participants who have high English language proficiency (CLB level 7 </a:t>
            </a:r>
            <a:r>
              <a:rPr lang="en-CA">
                <a:solidFill>
                  <a:srgbClr val="000000"/>
                </a:solidFill>
                <a:cs typeface="Calibri"/>
              </a:rPr>
              <a:t>and up), post-secondary degrees and work experience from outside of Canada.​</a:t>
            </a:r>
            <a:endParaRPr lang="en-US">
              <a:solidFill>
                <a:srgbClr val="000000"/>
              </a:solidFill>
            </a:endParaRPr>
          </a:p>
        </p:txBody>
      </p:sp>
      <p:sp>
        <p:nvSpPr>
          <p:cNvPr id="4" name="Rectangle: Rounded Corners 3" descr="Key facts about bridge training and 2019-2020 Program outcomes">
            <a:extLst>
              <a:ext uri="{FF2B5EF4-FFF2-40B4-BE49-F238E27FC236}">
                <a16:creationId xmlns:a16="http://schemas.microsoft.com/office/drawing/2014/main" id="{A853256C-307B-45B2-AEE3-11AD327041E6}"/>
              </a:ext>
            </a:extLst>
          </p:cNvPr>
          <p:cNvSpPr/>
          <p:nvPr/>
        </p:nvSpPr>
        <p:spPr>
          <a:xfrm rot="10800000" flipH="1" flipV="1">
            <a:off x="8758668" y="422456"/>
            <a:ext cx="3138725" cy="5854147"/>
          </a:xfrm>
          <a:prstGeom prst="roundRect">
            <a:avLst/>
          </a:prstGeom>
          <a:solidFill>
            <a:schemeClr val="accent2">
              <a:lumMod val="75000"/>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fontAlgn="base">
              <a:lnSpc>
                <a:spcPct val="114000"/>
              </a:lnSpc>
              <a:spcAft>
                <a:spcPts val="600"/>
              </a:spcAft>
            </a:pPr>
            <a:r>
              <a:rPr lang="en-US" b="1">
                <a:solidFill>
                  <a:schemeClr val="tx1"/>
                </a:solidFill>
              </a:rPr>
              <a:t>2019-20 Key Facts</a:t>
            </a:r>
            <a:r>
              <a:rPr lang="en-US">
                <a:solidFill>
                  <a:schemeClr val="tx1"/>
                </a:solidFill>
              </a:rPr>
              <a:t>​</a:t>
            </a:r>
            <a:endParaRPr lang="en-US">
              <a:solidFill>
                <a:schemeClr val="tx1"/>
              </a:solidFill>
              <a:cs typeface="Calibri"/>
            </a:endParaRPr>
          </a:p>
          <a:p>
            <a:pPr marL="179388" indent="-179388" fontAlgn="base">
              <a:lnSpc>
                <a:spcPct val="114000"/>
              </a:lnSpc>
              <a:spcAft>
                <a:spcPts val="600"/>
              </a:spcAft>
              <a:buClr>
                <a:schemeClr val="tx2"/>
              </a:buClr>
              <a:buFont typeface="Arial" panose="020B0604020202020204" pitchFamily="34" charset="0"/>
              <a:buChar char="•"/>
            </a:pPr>
            <a:r>
              <a:rPr lang="en-CA">
                <a:solidFill>
                  <a:schemeClr val="tx1"/>
                </a:solidFill>
              </a:rPr>
              <a:t>Ontario invested $25M to deliver 64 Bridge Training projects supporting over 7,500 participants.</a:t>
            </a:r>
            <a:endParaRPr lang="en-US">
              <a:solidFill>
                <a:schemeClr val="tx1"/>
              </a:solidFill>
              <a:cs typeface="Calibri"/>
            </a:endParaRPr>
          </a:p>
          <a:p>
            <a:pPr algn="ctr" fontAlgn="base">
              <a:lnSpc>
                <a:spcPct val="114000"/>
              </a:lnSpc>
              <a:spcAft>
                <a:spcPts val="600"/>
              </a:spcAft>
              <a:buClr>
                <a:schemeClr val="tx2"/>
              </a:buClr>
            </a:pPr>
            <a:r>
              <a:rPr lang="en-CA" b="1">
                <a:solidFill>
                  <a:schemeClr val="tx1"/>
                </a:solidFill>
              </a:rPr>
              <a:t>2019-20 Program Outcomes</a:t>
            </a:r>
            <a:r>
              <a:rPr lang="en-US">
                <a:solidFill>
                  <a:schemeClr val="tx1"/>
                </a:solidFill>
              </a:rPr>
              <a:t>​</a:t>
            </a:r>
            <a:endParaRPr lang="en-US">
              <a:solidFill>
                <a:schemeClr val="tx1"/>
              </a:solidFill>
              <a:cs typeface="Calibri"/>
            </a:endParaRPr>
          </a:p>
          <a:p>
            <a:pPr marL="179388" indent="-179388" fontAlgn="base">
              <a:lnSpc>
                <a:spcPct val="114000"/>
              </a:lnSpc>
              <a:spcAft>
                <a:spcPts val="600"/>
              </a:spcAft>
              <a:buClr>
                <a:schemeClr val="tx2"/>
              </a:buClr>
              <a:buFont typeface="Arial" panose="020B0604020202020204" pitchFamily="34" charset="0"/>
              <a:buChar char="•"/>
            </a:pPr>
            <a:r>
              <a:rPr lang="en-CA">
                <a:solidFill>
                  <a:schemeClr val="tx1"/>
                </a:solidFill>
              </a:rPr>
              <a:t>Over 6,500 participants completed a bridge training project.</a:t>
            </a:r>
            <a:r>
              <a:rPr lang="en-US">
                <a:solidFill>
                  <a:schemeClr val="tx1"/>
                </a:solidFill>
              </a:rPr>
              <a:t>​</a:t>
            </a:r>
            <a:endParaRPr lang="en-US">
              <a:solidFill>
                <a:schemeClr val="tx1"/>
              </a:solidFill>
              <a:cs typeface="Calibri"/>
            </a:endParaRPr>
          </a:p>
          <a:p>
            <a:pPr marL="179388" indent="-179388" fontAlgn="base">
              <a:lnSpc>
                <a:spcPct val="114000"/>
              </a:lnSpc>
              <a:spcAft>
                <a:spcPts val="600"/>
              </a:spcAft>
              <a:buClr>
                <a:schemeClr val="tx2"/>
              </a:buClr>
              <a:buFont typeface="Arial" panose="020B0604020202020204" pitchFamily="34" charset="0"/>
              <a:buChar char="•"/>
            </a:pPr>
            <a:r>
              <a:rPr lang="en-CA">
                <a:solidFill>
                  <a:schemeClr val="tx1"/>
                </a:solidFill>
              </a:rPr>
              <a:t>Almost 5,200 obtained employment in their field or related field.</a:t>
            </a:r>
            <a:r>
              <a:rPr lang="en-US">
                <a:solidFill>
                  <a:schemeClr val="tx1"/>
                </a:solidFill>
              </a:rPr>
              <a:t>​</a:t>
            </a:r>
          </a:p>
          <a:p>
            <a:pPr marL="179388" indent="-179388" fontAlgn="base">
              <a:lnSpc>
                <a:spcPct val="114000"/>
              </a:lnSpc>
              <a:spcAft>
                <a:spcPts val="600"/>
              </a:spcAft>
              <a:buClr>
                <a:schemeClr val="tx2"/>
              </a:buClr>
              <a:buFont typeface="Arial" panose="020B0604020202020204" pitchFamily="34" charset="0"/>
              <a:buChar char="•"/>
            </a:pPr>
            <a:r>
              <a:rPr lang="en-CA">
                <a:solidFill>
                  <a:schemeClr val="tx1"/>
                </a:solidFill>
              </a:rPr>
              <a:t>Almost 1,000 participants achieved licensure in regulated occupations.</a:t>
            </a:r>
          </a:p>
          <a:p>
            <a:pPr fontAlgn="base">
              <a:lnSpc>
                <a:spcPct val="114000"/>
              </a:lnSpc>
              <a:spcAft>
                <a:spcPts val="600"/>
              </a:spcAft>
              <a:buClr>
                <a:schemeClr val="accent2"/>
              </a:buClr>
            </a:pPr>
            <a:r>
              <a:rPr lang="en-CA">
                <a:solidFill>
                  <a:schemeClr val="tx1"/>
                </a:solidFill>
              </a:rPr>
              <a:t>Source: MLTSD OBTP Data</a:t>
            </a:r>
            <a:endParaRPr lang="en-US">
              <a:solidFill>
                <a:schemeClr val="tx1"/>
              </a:solidFill>
            </a:endParaRPr>
          </a:p>
        </p:txBody>
      </p:sp>
      <p:sp>
        <p:nvSpPr>
          <p:cNvPr id="5" name="Slide Number Placeholder 4">
            <a:extLst>
              <a:ext uri="{FF2B5EF4-FFF2-40B4-BE49-F238E27FC236}">
                <a16:creationId xmlns:a16="http://schemas.microsoft.com/office/drawing/2014/main" id="{1F17338B-CD8E-4DFF-B552-70A1BB6F2D89}"/>
              </a:ext>
            </a:extLst>
          </p:cNvPr>
          <p:cNvSpPr>
            <a:spLocks noGrp="1"/>
          </p:cNvSpPr>
          <p:nvPr>
            <p:ph type="sldNum" sz="quarter" idx="12"/>
          </p:nvPr>
        </p:nvSpPr>
        <p:spPr/>
        <p:txBody>
          <a:bodyPr/>
          <a:lstStyle/>
          <a:p>
            <a:fld id="{9CAA33A2-411E-8443-83D0-3263C24E97A5}" type="slidenum">
              <a:rPr lang="en-US" smtClean="0"/>
              <a:pPr/>
              <a:t>5</a:t>
            </a:fld>
            <a:endParaRPr lang="en-US"/>
          </a:p>
        </p:txBody>
      </p:sp>
      <p:sp>
        <p:nvSpPr>
          <p:cNvPr id="6" name="Footer Placeholder 5">
            <a:extLst>
              <a:ext uri="{FF2B5EF4-FFF2-40B4-BE49-F238E27FC236}">
                <a16:creationId xmlns:a16="http://schemas.microsoft.com/office/drawing/2014/main" id="{989C78CC-78F8-4DC4-AA0E-1C4F82D77A5B}"/>
              </a:ext>
            </a:extLst>
          </p:cNvPr>
          <p:cNvSpPr>
            <a:spLocks noGrp="1"/>
          </p:cNvSpPr>
          <p:nvPr>
            <p:ph type="ftr" sz="quarter" idx="11"/>
          </p:nvPr>
        </p:nvSpPr>
        <p:spPr>
          <a:xfrm>
            <a:off x="715107" y="6276602"/>
            <a:ext cx="3716216" cy="365125"/>
          </a:xfrm>
        </p:spPr>
        <p:txBody>
          <a:bodyPr lIns="91440" tIns="45720" rIns="91440" bIns="45720" anchor="ctr"/>
          <a:lstStyle/>
          <a:p>
            <a:pPr algn="l"/>
            <a:r>
              <a:rPr lang="en-US"/>
              <a:t>OBTP Stakeholder Webinar </a:t>
            </a:r>
          </a:p>
        </p:txBody>
      </p:sp>
    </p:spTree>
    <p:extLst>
      <p:ext uri="{BB962C8B-B14F-4D97-AF65-F5344CB8AC3E}">
        <p14:creationId xmlns:p14="http://schemas.microsoft.com/office/powerpoint/2010/main" val="1498025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AD96F-AB0D-49B3-918E-9463AAF4C616}"/>
              </a:ext>
            </a:extLst>
          </p:cNvPr>
          <p:cNvSpPr>
            <a:spLocks noGrp="1"/>
          </p:cNvSpPr>
          <p:nvPr>
            <p:ph type="title"/>
          </p:nvPr>
        </p:nvSpPr>
        <p:spPr>
          <a:xfrm>
            <a:off x="444822" y="771007"/>
            <a:ext cx="9843454" cy="523220"/>
          </a:xfrm>
        </p:spPr>
        <p:txBody>
          <a:bodyPr>
            <a:noAutofit/>
          </a:bodyPr>
          <a:lstStyle/>
          <a:p>
            <a:r>
              <a:rPr lang="en-CA" altLang="en-US" sz="2000" kern="0"/>
              <a:t>BRIDGE TRAINING COMPONENTS</a:t>
            </a:r>
            <a:endParaRPr lang="en-US" sz="2000"/>
          </a:p>
        </p:txBody>
      </p:sp>
      <p:sp>
        <p:nvSpPr>
          <p:cNvPr id="6" name="Rectangle 5">
            <a:extLst>
              <a:ext uri="{FF2B5EF4-FFF2-40B4-BE49-F238E27FC236}">
                <a16:creationId xmlns:a16="http://schemas.microsoft.com/office/drawing/2014/main" id="{39CF746E-66BB-478F-A9B6-100D51193826}"/>
              </a:ext>
            </a:extLst>
          </p:cNvPr>
          <p:cNvSpPr/>
          <p:nvPr/>
        </p:nvSpPr>
        <p:spPr>
          <a:xfrm>
            <a:off x="456271" y="1182148"/>
            <a:ext cx="10893371" cy="402546"/>
          </a:xfrm>
          <a:prstGeom prst="rect">
            <a:avLst/>
          </a:prstGeom>
        </p:spPr>
        <p:txBody>
          <a:bodyPr wrap="square">
            <a:spAutoFit/>
          </a:bodyPr>
          <a:lstStyle/>
          <a:p>
            <a:pPr>
              <a:lnSpc>
                <a:spcPct val="120000"/>
              </a:lnSpc>
            </a:pPr>
            <a:r>
              <a:rPr lang="en-CA">
                <a:cs typeface="Calibri"/>
              </a:rPr>
              <a:t>Bridge Training projects will combine the following  components to help ITIs achieve licensure and employment:</a:t>
            </a:r>
            <a:endParaRPr lang="en-CA">
              <a:latin typeface="Calibri" panose="020F0502020204030204" pitchFamily="34" charset="0"/>
              <a:cs typeface="Calibri" panose="020F0502020204030204" pitchFamily="34" charset="0"/>
            </a:endParaRPr>
          </a:p>
        </p:txBody>
      </p:sp>
      <p:grpSp>
        <p:nvGrpSpPr>
          <p:cNvPr id="8" name="Group 7" descr="List of six Bridge Training Components">
            <a:extLst>
              <a:ext uri="{FF2B5EF4-FFF2-40B4-BE49-F238E27FC236}">
                <a16:creationId xmlns:a16="http://schemas.microsoft.com/office/drawing/2014/main" id="{DCD6BFDA-6A50-4B6D-A402-47A18A91DD2B}"/>
              </a:ext>
            </a:extLst>
          </p:cNvPr>
          <p:cNvGrpSpPr/>
          <p:nvPr/>
        </p:nvGrpSpPr>
        <p:grpSpPr>
          <a:xfrm>
            <a:off x="357809" y="1897369"/>
            <a:ext cx="11420061" cy="4275039"/>
            <a:chOff x="202562" y="1976880"/>
            <a:chExt cx="8877586" cy="4275039"/>
          </a:xfrm>
        </p:grpSpPr>
        <p:grpSp>
          <p:nvGrpSpPr>
            <p:cNvPr id="4" name="Group 3">
              <a:extLst>
                <a:ext uri="{FF2B5EF4-FFF2-40B4-BE49-F238E27FC236}">
                  <a16:creationId xmlns:a16="http://schemas.microsoft.com/office/drawing/2014/main" id="{4BC4A17F-151A-43B0-8CEB-56875A8A15A7}"/>
                </a:ext>
              </a:extLst>
            </p:cNvPr>
            <p:cNvGrpSpPr/>
            <p:nvPr/>
          </p:nvGrpSpPr>
          <p:grpSpPr>
            <a:xfrm>
              <a:off x="202562" y="2059047"/>
              <a:ext cx="768862" cy="4192872"/>
              <a:chOff x="93233" y="2059047"/>
              <a:chExt cx="768862" cy="4192872"/>
            </a:xfrm>
          </p:grpSpPr>
          <p:pic>
            <p:nvPicPr>
              <p:cNvPr id="9" name="Picture 6">
                <a:extLst>
                  <a:ext uri="{FF2B5EF4-FFF2-40B4-BE49-F238E27FC236}">
                    <a16:creationId xmlns:a16="http://schemas.microsoft.com/office/drawing/2014/main" id="{E320FDCD-DB57-4ED0-BFDF-CF1AE47DB763}"/>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1778" y="2059047"/>
                <a:ext cx="571772" cy="570611"/>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
                <a:extLst>
                  <a:ext uri="{FF2B5EF4-FFF2-40B4-BE49-F238E27FC236}">
                    <a16:creationId xmlns:a16="http://schemas.microsoft.com/office/drawing/2014/main" id="{DD129C84-8D42-43CD-AAC0-B711CBA0D107}"/>
                  </a:ext>
                  <a:ext uri="{C183D7F6-B498-43B3-948B-1728B52AA6E4}">
                    <adec:decorative xmlns:adec="http://schemas.microsoft.com/office/drawing/2017/decorative" val="1"/>
                  </a:ext>
                </a:extLst>
              </p:cNvPr>
              <p:cNvPicPr>
                <a:picLocks noChangeAspect="1"/>
              </p:cNvPicPr>
              <p:nvPr/>
            </p:nvPicPr>
            <p:blipFill>
              <a:blip r:embed="rId4" cstate="print">
                <a:biLevel thresh="75000"/>
                <a:extLst>
                  <a:ext uri="{28A0092B-C50C-407E-A947-70E740481C1C}">
                    <a14:useLocalDpi xmlns:a14="http://schemas.microsoft.com/office/drawing/2010/main" val="0"/>
                  </a:ext>
                </a:extLst>
              </a:blip>
              <a:srcRect/>
              <a:stretch>
                <a:fillRect/>
              </a:stretch>
            </p:blipFill>
            <p:spPr bwMode="auto">
              <a:xfrm>
                <a:off x="254763" y="2722780"/>
                <a:ext cx="445802" cy="69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id="{CB6042F2-E6DF-42DB-A6EC-AE93681AAC87}"/>
                  </a:ex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6340" y="3521368"/>
                <a:ext cx="602648" cy="633033"/>
              </a:xfrm>
              <a:prstGeom prst="rect">
                <a:avLst/>
              </a:prstGeom>
            </p:spPr>
          </p:pic>
          <p:pic>
            <p:nvPicPr>
              <p:cNvPr id="16" name="Picture 15">
                <a:extLst>
                  <a:ext uri="{FF2B5EF4-FFF2-40B4-BE49-F238E27FC236}">
                    <a16:creationId xmlns:a16="http://schemas.microsoft.com/office/drawing/2014/main" id="{7104AFB3-F904-4440-B8A7-3E91173CAED5}"/>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3233" y="4175544"/>
                <a:ext cx="768862" cy="768862"/>
              </a:xfrm>
              <a:prstGeom prst="rect">
                <a:avLst/>
              </a:prstGeom>
            </p:spPr>
          </p:pic>
          <p:pic>
            <p:nvPicPr>
              <p:cNvPr id="18" name="Picture 17">
                <a:extLst>
                  <a:ext uri="{FF2B5EF4-FFF2-40B4-BE49-F238E27FC236}">
                    <a16:creationId xmlns:a16="http://schemas.microsoft.com/office/drawing/2014/main" id="{0723F6D5-C136-43CE-99F2-598A1319EBE4}"/>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5934" y="5004172"/>
                <a:ext cx="643460" cy="646332"/>
              </a:xfrm>
              <a:prstGeom prst="rect">
                <a:avLst/>
              </a:prstGeom>
            </p:spPr>
          </p:pic>
          <p:pic>
            <p:nvPicPr>
              <p:cNvPr id="20" name="Picture 19">
                <a:extLst>
                  <a:ext uri="{FF2B5EF4-FFF2-40B4-BE49-F238E27FC236}">
                    <a16:creationId xmlns:a16="http://schemas.microsoft.com/office/drawing/2014/main" id="{F753CCAA-D880-4D42-B4D3-E1BC00D1B581}"/>
                  </a:ext>
                  <a:ext uri="{C183D7F6-B498-43B3-948B-1728B52AA6E4}">
                    <adec:decorative xmlns:adec="http://schemas.microsoft.com/office/drawing/2017/decorative" val="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11741" y="5720072"/>
                <a:ext cx="531847" cy="531847"/>
              </a:xfrm>
              <a:prstGeom prst="rect">
                <a:avLst/>
              </a:prstGeom>
            </p:spPr>
          </p:pic>
        </p:grpSp>
        <p:grpSp>
          <p:nvGrpSpPr>
            <p:cNvPr id="3" name="Group 2">
              <a:extLst>
                <a:ext uri="{FF2B5EF4-FFF2-40B4-BE49-F238E27FC236}">
                  <a16:creationId xmlns:a16="http://schemas.microsoft.com/office/drawing/2014/main" id="{5C6E2918-5ECC-48EA-84B9-D0904264A435}"/>
                </a:ext>
              </a:extLst>
            </p:cNvPr>
            <p:cNvGrpSpPr/>
            <p:nvPr/>
          </p:nvGrpSpPr>
          <p:grpSpPr>
            <a:xfrm>
              <a:off x="1097569" y="1976880"/>
              <a:ext cx="7982579" cy="4210388"/>
              <a:chOff x="988240" y="1976880"/>
              <a:chExt cx="7982579" cy="4210388"/>
            </a:xfrm>
          </p:grpSpPr>
          <p:sp>
            <p:nvSpPr>
              <p:cNvPr id="7" name="Rectangle 6">
                <a:extLst>
                  <a:ext uri="{FF2B5EF4-FFF2-40B4-BE49-F238E27FC236}">
                    <a16:creationId xmlns:a16="http://schemas.microsoft.com/office/drawing/2014/main" id="{8D70262A-90FA-44A9-A0BA-042E00C518F3}"/>
                  </a:ext>
                </a:extLst>
              </p:cNvPr>
              <p:cNvSpPr/>
              <p:nvPr/>
            </p:nvSpPr>
            <p:spPr>
              <a:xfrm>
                <a:off x="988240" y="1976880"/>
                <a:ext cx="7982579" cy="734945"/>
              </a:xfrm>
              <a:prstGeom prst="rect">
                <a:avLst/>
              </a:prstGeom>
            </p:spPr>
            <p:txBody>
              <a:bodyPr wrap="square">
                <a:spAutoFit/>
              </a:bodyPr>
              <a:lstStyle/>
              <a:p>
                <a:pPr defTabSz="1069975" fontAlgn="base">
                  <a:lnSpc>
                    <a:spcPct val="120000"/>
                  </a:lnSpc>
                  <a:spcBef>
                    <a:spcPct val="0"/>
                  </a:spcBef>
                  <a:spcAft>
                    <a:spcPct val="0"/>
                  </a:spcAft>
                </a:pPr>
                <a:r>
                  <a:rPr lang="en-CA" b="1">
                    <a:latin typeface="Calibri" panose="020F0502020204030204" pitchFamily="34" charset="0"/>
                    <a:cs typeface="Calibri" panose="020F0502020204030204" pitchFamily="34" charset="0"/>
                  </a:rPr>
                  <a:t>Language and Credential Assessment - </a:t>
                </a:r>
                <a:r>
                  <a:rPr lang="en-CA">
                    <a:latin typeface="Calibri" panose="020F0502020204030204" pitchFamily="34" charset="0"/>
                    <a:cs typeface="Calibri" panose="020F0502020204030204" pitchFamily="34" charset="0"/>
                  </a:rPr>
                  <a:t>May be conducted by occupational regulatory body in regulated occupations</a:t>
                </a:r>
              </a:p>
            </p:txBody>
          </p:sp>
          <p:sp>
            <p:nvSpPr>
              <p:cNvPr id="11" name="Rectangle 10">
                <a:extLst>
                  <a:ext uri="{FF2B5EF4-FFF2-40B4-BE49-F238E27FC236}">
                    <a16:creationId xmlns:a16="http://schemas.microsoft.com/office/drawing/2014/main" id="{B594923C-FD5E-4437-922C-905A2D0D37E1}"/>
                  </a:ext>
                </a:extLst>
              </p:cNvPr>
              <p:cNvSpPr/>
              <p:nvPr/>
            </p:nvSpPr>
            <p:spPr>
              <a:xfrm>
                <a:off x="988240" y="2702477"/>
                <a:ext cx="7913581" cy="734945"/>
              </a:xfrm>
              <a:prstGeom prst="rect">
                <a:avLst/>
              </a:prstGeom>
            </p:spPr>
            <p:txBody>
              <a:bodyPr wrap="square">
                <a:spAutoFit/>
              </a:bodyPr>
              <a:lstStyle/>
              <a:p>
                <a:pPr defTabSz="1069975" fontAlgn="base">
                  <a:lnSpc>
                    <a:spcPct val="120000"/>
                  </a:lnSpc>
                  <a:spcBef>
                    <a:spcPct val="0"/>
                  </a:spcBef>
                  <a:spcAft>
                    <a:spcPct val="0"/>
                  </a:spcAft>
                </a:pPr>
                <a:r>
                  <a:rPr lang="en-CA" b="1">
                    <a:latin typeface="Calibri" panose="020F0502020204030204" pitchFamily="34" charset="0"/>
                    <a:cs typeface="Calibri" panose="020F0502020204030204" pitchFamily="34" charset="0"/>
                  </a:rPr>
                  <a:t>Occupation-specific Academic or Technical Training - </a:t>
                </a:r>
                <a:r>
                  <a:rPr lang="en-CA">
                    <a:latin typeface="Calibri" panose="020F0502020204030204" pitchFamily="34" charset="0"/>
                    <a:cs typeface="Calibri" panose="020F0502020204030204" pitchFamily="34" charset="0"/>
                  </a:rPr>
                  <a:t>Usually delivered by/in partnership with a post-secondary institution</a:t>
                </a:r>
              </a:p>
            </p:txBody>
          </p:sp>
          <p:sp>
            <p:nvSpPr>
              <p:cNvPr id="15" name="Rectangle 14">
                <a:extLst>
                  <a:ext uri="{FF2B5EF4-FFF2-40B4-BE49-F238E27FC236}">
                    <a16:creationId xmlns:a16="http://schemas.microsoft.com/office/drawing/2014/main" id="{F9E92C65-D755-4648-9860-EFC3CABA7CB7}"/>
                  </a:ext>
                </a:extLst>
              </p:cNvPr>
              <p:cNvSpPr/>
              <p:nvPr/>
            </p:nvSpPr>
            <p:spPr>
              <a:xfrm>
                <a:off x="988240" y="3653218"/>
                <a:ext cx="7789406" cy="369332"/>
              </a:xfrm>
              <a:prstGeom prst="rect">
                <a:avLst/>
              </a:prstGeom>
            </p:spPr>
            <p:txBody>
              <a:bodyPr wrap="square">
                <a:spAutoFit/>
              </a:bodyPr>
              <a:lstStyle/>
              <a:p>
                <a:pPr defTabSz="1069975" fontAlgn="base">
                  <a:spcBef>
                    <a:spcPct val="0"/>
                  </a:spcBef>
                  <a:spcAft>
                    <a:spcPct val="0"/>
                  </a:spcAft>
                </a:pPr>
                <a:r>
                  <a:rPr lang="en-CA" b="1">
                    <a:latin typeface="Calibri" panose="020F0502020204030204" pitchFamily="34" charset="0"/>
                    <a:cs typeface="Calibri" panose="020F0502020204030204" pitchFamily="34" charset="0"/>
                  </a:rPr>
                  <a:t>Workplace Culture and Communication - </a:t>
                </a:r>
                <a:r>
                  <a:rPr lang="en-CA">
                    <a:latin typeface="Calibri" panose="020F0502020204030204" pitchFamily="34" charset="0"/>
                    <a:cs typeface="Calibri" panose="020F0502020204030204" pitchFamily="34" charset="0"/>
                  </a:rPr>
                  <a:t>Employers involved in developing curriculum</a:t>
                </a:r>
              </a:p>
            </p:txBody>
          </p:sp>
          <p:sp>
            <p:nvSpPr>
              <p:cNvPr id="17" name="Rectangle 16">
                <a:extLst>
                  <a:ext uri="{FF2B5EF4-FFF2-40B4-BE49-F238E27FC236}">
                    <a16:creationId xmlns:a16="http://schemas.microsoft.com/office/drawing/2014/main" id="{6903418C-E100-4F83-844D-A07375D71FCC}"/>
                  </a:ext>
                </a:extLst>
              </p:cNvPr>
              <p:cNvSpPr/>
              <p:nvPr/>
            </p:nvSpPr>
            <p:spPr>
              <a:xfrm>
                <a:off x="988240" y="4192503"/>
                <a:ext cx="7834067" cy="734945"/>
              </a:xfrm>
              <a:prstGeom prst="rect">
                <a:avLst/>
              </a:prstGeom>
            </p:spPr>
            <p:txBody>
              <a:bodyPr wrap="square">
                <a:spAutoFit/>
              </a:bodyPr>
              <a:lstStyle/>
              <a:p>
                <a:pPr defTabSz="1069975" fontAlgn="base">
                  <a:lnSpc>
                    <a:spcPct val="120000"/>
                  </a:lnSpc>
                  <a:spcBef>
                    <a:spcPct val="0"/>
                  </a:spcBef>
                  <a:spcAft>
                    <a:spcPct val="0"/>
                  </a:spcAft>
                </a:pPr>
                <a:r>
                  <a:rPr lang="en-CA" b="1">
                    <a:latin typeface="Calibri" panose="020F0502020204030204" pitchFamily="34" charset="0"/>
                    <a:cs typeface="Calibri" panose="020F0502020204030204" pitchFamily="34" charset="0"/>
                  </a:rPr>
                  <a:t>Connection to Employers - </a:t>
                </a:r>
                <a:r>
                  <a:rPr lang="en-CA">
                    <a:latin typeface="Calibri" panose="020F0502020204030204" pitchFamily="34" charset="0"/>
                    <a:cs typeface="Calibri" panose="020F0502020204030204" pitchFamily="34" charset="0"/>
                  </a:rPr>
                  <a:t>Internships, mentoring, job shadowing, clinical placements (where required for licensure)</a:t>
                </a:r>
              </a:p>
            </p:txBody>
          </p:sp>
          <p:sp>
            <p:nvSpPr>
              <p:cNvPr id="19" name="Rectangle 18">
                <a:extLst>
                  <a:ext uri="{FF2B5EF4-FFF2-40B4-BE49-F238E27FC236}">
                    <a16:creationId xmlns:a16="http://schemas.microsoft.com/office/drawing/2014/main" id="{11E37CFA-3307-4911-B423-4C8C9DCBB956}"/>
                  </a:ext>
                </a:extLst>
              </p:cNvPr>
              <p:cNvSpPr/>
              <p:nvPr/>
            </p:nvSpPr>
            <p:spPr>
              <a:xfrm>
                <a:off x="988240" y="5126065"/>
                <a:ext cx="7477864" cy="402546"/>
              </a:xfrm>
              <a:prstGeom prst="rect">
                <a:avLst/>
              </a:prstGeom>
            </p:spPr>
            <p:txBody>
              <a:bodyPr wrap="square">
                <a:spAutoFit/>
              </a:bodyPr>
              <a:lstStyle/>
              <a:p>
                <a:pPr defTabSz="1069975" fontAlgn="base">
                  <a:lnSpc>
                    <a:spcPct val="120000"/>
                  </a:lnSpc>
                  <a:spcBef>
                    <a:spcPct val="0"/>
                  </a:spcBef>
                  <a:spcAft>
                    <a:spcPct val="0"/>
                  </a:spcAft>
                </a:pPr>
                <a:r>
                  <a:rPr lang="en-CA" b="1">
                    <a:latin typeface="Calibri" panose="020F0502020204030204" pitchFamily="34" charset="0"/>
                    <a:cs typeface="Calibri" panose="020F0502020204030204" pitchFamily="34" charset="0"/>
                  </a:rPr>
                  <a:t>Exam Preparation - </a:t>
                </a:r>
                <a:r>
                  <a:rPr lang="en-CA">
                    <a:latin typeface="Calibri" panose="020F0502020204030204" pitchFamily="34" charset="0"/>
                    <a:cs typeface="Calibri" panose="020F0502020204030204" pitchFamily="34" charset="0"/>
                  </a:rPr>
                  <a:t>For regulated occupations</a:t>
                </a:r>
              </a:p>
            </p:txBody>
          </p:sp>
          <p:sp>
            <p:nvSpPr>
              <p:cNvPr id="21" name="Rectangle 20">
                <a:extLst>
                  <a:ext uri="{FF2B5EF4-FFF2-40B4-BE49-F238E27FC236}">
                    <a16:creationId xmlns:a16="http://schemas.microsoft.com/office/drawing/2014/main" id="{96E706C5-71D4-4B50-B475-13A5BC1E568E}"/>
                  </a:ext>
                </a:extLst>
              </p:cNvPr>
              <p:cNvSpPr/>
              <p:nvPr/>
            </p:nvSpPr>
            <p:spPr>
              <a:xfrm>
                <a:off x="988240" y="5784722"/>
                <a:ext cx="7734677" cy="402546"/>
              </a:xfrm>
              <a:prstGeom prst="rect">
                <a:avLst/>
              </a:prstGeom>
            </p:spPr>
            <p:txBody>
              <a:bodyPr wrap="square">
                <a:spAutoFit/>
              </a:bodyPr>
              <a:lstStyle/>
              <a:p>
                <a:pPr defTabSz="1069975" fontAlgn="base">
                  <a:lnSpc>
                    <a:spcPct val="120000"/>
                  </a:lnSpc>
                  <a:spcBef>
                    <a:spcPct val="0"/>
                  </a:spcBef>
                  <a:spcAft>
                    <a:spcPct val="0"/>
                  </a:spcAft>
                </a:pPr>
                <a:r>
                  <a:rPr lang="en-CA" b="1">
                    <a:latin typeface="Calibri" panose="020F0502020204030204" pitchFamily="34" charset="0"/>
                    <a:cs typeface="Calibri" panose="020F0502020204030204" pitchFamily="34" charset="0"/>
                  </a:rPr>
                  <a:t>Employment Support - </a:t>
                </a:r>
                <a:r>
                  <a:rPr lang="en-CA">
                    <a:latin typeface="Calibri" panose="020F0502020204030204" pitchFamily="34" charset="0"/>
                    <a:cs typeface="Calibri" panose="020F0502020204030204" pitchFamily="34" charset="0"/>
                  </a:rPr>
                  <a:t>Resume, cover letter, interview skills, job search, etc.</a:t>
                </a:r>
                <a:endParaRPr lang="en-CA"/>
              </a:p>
            </p:txBody>
          </p:sp>
        </p:grpSp>
      </p:grpSp>
      <p:sp>
        <p:nvSpPr>
          <p:cNvPr id="5" name="Slide Number Placeholder 4">
            <a:extLst>
              <a:ext uri="{FF2B5EF4-FFF2-40B4-BE49-F238E27FC236}">
                <a16:creationId xmlns:a16="http://schemas.microsoft.com/office/drawing/2014/main" id="{1F17338B-CD8E-4DFF-B552-70A1BB6F2D89}"/>
              </a:ext>
            </a:extLst>
          </p:cNvPr>
          <p:cNvSpPr>
            <a:spLocks noGrp="1"/>
          </p:cNvSpPr>
          <p:nvPr>
            <p:ph type="sldNum" sz="quarter" idx="12"/>
          </p:nvPr>
        </p:nvSpPr>
        <p:spPr/>
        <p:txBody>
          <a:bodyPr/>
          <a:lstStyle/>
          <a:p>
            <a:fld id="{9CAA33A2-411E-8443-83D0-3263C24E97A5}" type="slidenum">
              <a:rPr lang="en-US" smtClean="0"/>
              <a:pPr/>
              <a:t>6</a:t>
            </a:fld>
            <a:endParaRPr lang="en-US"/>
          </a:p>
        </p:txBody>
      </p:sp>
      <p:sp>
        <p:nvSpPr>
          <p:cNvPr id="22" name="Footer Placeholder 5">
            <a:extLst>
              <a:ext uri="{FF2B5EF4-FFF2-40B4-BE49-F238E27FC236}">
                <a16:creationId xmlns:a16="http://schemas.microsoft.com/office/drawing/2014/main" id="{B5C4261E-7658-470E-B077-98E3CC41894B}"/>
              </a:ext>
            </a:extLst>
          </p:cNvPr>
          <p:cNvSpPr>
            <a:spLocks noGrp="1"/>
          </p:cNvSpPr>
          <p:nvPr>
            <p:ph type="ftr" sz="quarter" idx="11"/>
          </p:nvPr>
        </p:nvSpPr>
        <p:spPr>
          <a:xfrm>
            <a:off x="715107" y="6276602"/>
            <a:ext cx="3716216" cy="365125"/>
          </a:xfrm>
        </p:spPr>
        <p:txBody>
          <a:bodyPr lIns="91440" tIns="45720" rIns="91440" bIns="45720" anchor="ctr"/>
          <a:lstStyle/>
          <a:p>
            <a:pPr algn="l"/>
            <a:r>
              <a:rPr lang="en-US"/>
              <a:t>OBTP Stakeholder Webinar </a:t>
            </a:r>
          </a:p>
        </p:txBody>
      </p:sp>
    </p:spTree>
    <p:extLst>
      <p:ext uri="{BB962C8B-B14F-4D97-AF65-F5344CB8AC3E}">
        <p14:creationId xmlns:p14="http://schemas.microsoft.com/office/powerpoint/2010/main" val="431083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D452C-E9BC-4BBE-AC88-CB8AC064C557}"/>
              </a:ext>
            </a:extLst>
          </p:cNvPr>
          <p:cNvSpPr>
            <a:spLocks noGrp="1"/>
          </p:cNvSpPr>
          <p:nvPr>
            <p:ph type="title"/>
          </p:nvPr>
        </p:nvSpPr>
        <p:spPr>
          <a:xfrm>
            <a:off x="477079" y="764149"/>
            <a:ext cx="9847289" cy="436956"/>
          </a:xfrm>
        </p:spPr>
        <p:txBody>
          <a:bodyPr>
            <a:noAutofit/>
          </a:bodyPr>
          <a:lstStyle/>
          <a:p>
            <a:r>
              <a:rPr lang="en-CA" sz="2000">
                <a:latin typeface="+mn-lt"/>
                <a:cs typeface="Arial"/>
              </a:rPr>
              <a:t>BACKGROUND</a:t>
            </a:r>
            <a:br>
              <a:rPr lang="en-CA" sz="2000">
                <a:latin typeface="Arial"/>
                <a:cs typeface="Arial"/>
              </a:rPr>
            </a:br>
            <a:endParaRPr lang="en-CA" sz="2000">
              <a:latin typeface="Arial"/>
              <a:cs typeface="Arial"/>
            </a:endParaRPr>
          </a:p>
        </p:txBody>
      </p:sp>
      <p:sp>
        <p:nvSpPr>
          <p:cNvPr id="3" name="Content Placeholder 2">
            <a:extLst>
              <a:ext uri="{FF2B5EF4-FFF2-40B4-BE49-F238E27FC236}">
                <a16:creationId xmlns:a16="http://schemas.microsoft.com/office/drawing/2014/main" id="{6CD132D7-5F74-43AF-8B0B-432F777EE192}"/>
              </a:ext>
            </a:extLst>
          </p:cNvPr>
          <p:cNvSpPr>
            <a:spLocks noGrp="1"/>
          </p:cNvSpPr>
          <p:nvPr>
            <p:ph idx="1"/>
          </p:nvPr>
        </p:nvSpPr>
        <p:spPr>
          <a:xfrm>
            <a:off x="477079" y="1234042"/>
            <a:ext cx="7066721" cy="5035731"/>
          </a:xfrm>
        </p:spPr>
        <p:txBody>
          <a:bodyPr vert="horz" lIns="91440" tIns="45720" rIns="91440" bIns="45720" rtlCol="0" anchor="t">
            <a:noAutofit/>
          </a:bodyPr>
          <a:lstStyle/>
          <a:p>
            <a:pPr marL="285750" indent="-285750">
              <a:lnSpc>
                <a:spcPct val="120000"/>
              </a:lnSpc>
              <a:spcBef>
                <a:spcPts val="0"/>
              </a:spcBef>
              <a:spcAft>
                <a:spcPts val="600"/>
              </a:spcAft>
              <a:buClr>
                <a:srgbClr val="00B0F0"/>
              </a:buClr>
              <a:buSzPct val="100000"/>
              <a:buFont typeface="Arial" panose="020B0604020202020204" pitchFamily="34" charset="0"/>
              <a:buChar char="•"/>
            </a:pPr>
            <a:r>
              <a:rPr lang="en-CA"/>
              <a:t>The Ontario Bridge Training Program has been in existence for over two decades. </a:t>
            </a:r>
          </a:p>
          <a:p>
            <a:pPr marL="285750" indent="-285750">
              <a:lnSpc>
                <a:spcPct val="120000"/>
              </a:lnSpc>
              <a:spcBef>
                <a:spcPts val="0"/>
              </a:spcBef>
              <a:spcAft>
                <a:spcPts val="600"/>
              </a:spcAft>
              <a:buClr>
                <a:srgbClr val="00B0F0"/>
              </a:buClr>
              <a:buSzPct val="100000"/>
              <a:buFont typeface="Arial" panose="020B0604020202020204" pitchFamily="34" charset="0"/>
              <a:buChar char="•"/>
            </a:pPr>
            <a:r>
              <a:rPr lang="en-CA"/>
              <a:t>Since 2003, Ontario has funded over 350 projects serving over 70,000 highly skilled ITIs in over 100 professions to help ITIs integrate quickly into the Ontario economy. </a:t>
            </a:r>
            <a:endParaRPr lang="en-CA">
              <a:cs typeface="Calibri"/>
            </a:endParaRPr>
          </a:p>
          <a:p>
            <a:pPr marL="285750" indent="-285750">
              <a:lnSpc>
                <a:spcPct val="120000"/>
              </a:lnSpc>
              <a:spcBef>
                <a:spcPts val="0"/>
              </a:spcBef>
              <a:spcAft>
                <a:spcPts val="600"/>
              </a:spcAft>
              <a:buClr>
                <a:srgbClr val="00B0F0"/>
              </a:buClr>
              <a:buSzPct val="100000"/>
              <a:buFont typeface="Arial" panose="020B0604020202020204" pitchFamily="34" charset="0"/>
              <a:buChar char="•"/>
            </a:pPr>
            <a:r>
              <a:rPr lang="en-CA"/>
              <a:t>As a much-needed program, OBTP continues to address </a:t>
            </a:r>
            <a:r>
              <a:rPr lang="en-CA">
                <a:ea typeface="+mn-lt"/>
                <a:cs typeface="+mn-lt"/>
              </a:rPr>
              <a:t>Ontario’s labour and skills shortages, skills mismatches and pervasive underemployment of ITIs. </a:t>
            </a:r>
          </a:p>
          <a:p>
            <a:pPr marL="285750" indent="-285750">
              <a:lnSpc>
                <a:spcPct val="120000"/>
              </a:lnSpc>
              <a:spcBef>
                <a:spcPts val="0"/>
              </a:spcBef>
              <a:spcAft>
                <a:spcPts val="600"/>
              </a:spcAft>
              <a:buClr>
                <a:srgbClr val="00B0F0"/>
              </a:buClr>
              <a:buSzPct val="100000"/>
              <a:buFont typeface="Arial" panose="020B0604020202020204" pitchFamily="34" charset="0"/>
              <a:buChar char="•"/>
            </a:pPr>
            <a:r>
              <a:rPr lang="en-CA">
                <a:ea typeface="+mn-lt"/>
                <a:cs typeface="+mn-lt"/>
              </a:rPr>
              <a:t>Over the years, the program has undergone a number of reviews and evaluations. </a:t>
            </a:r>
          </a:p>
          <a:p>
            <a:pPr marL="285750" indent="-285750">
              <a:lnSpc>
                <a:spcPct val="120000"/>
              </a:lnSpc>
              <a:spcBef>
                <a:spcPts val="0"/>
              </a:spcBef>
              <a:spcAft>
                <a:spcPts val="600"/>
              </a:spcAft>
              <a:buClr>
                <a:srgbClr val="00B0F0"/>
              </a:buClr>
              <a:buSzPct val="100000"/>
              <a:buFont typeface="Arial" panose="020B0604020202020204" pitchFamily="34" charset="0"/>
              <a:buChar char="•"/>
            </a:pPr>
            <a:r>
              <a:rPr lang="en-CA">
                <a:ea typeface="+mn-lt"/>
                <a:cs typeface="+mn-lt"/>
              </a:rPr>
              <a:t>In response to the recommendations from the reviews, the ministry is improving OBTP by evolving the accountability framework, improving access to the program and placing particular focus on commensurate employment outcomes.</a:t>
            </a:r>
            <a:endParaRPr lang="en-CA" sz="1700">
              <a:cs typeface="Calibri"/>
            </a:endParaRPr>
          </a:p>
        </p:txBody>
      </p:sp>
      <p:sp>
        <p:nvSpPr>
          <p:cNvPr id="6" name="Rectangle: Rounded Corners 5" descr="Research evidence outlining the barriers faced by internationally trained immigrants in gaining employment.">
            <a:extLst>
              <a:ext uri="{FF2B5EF4-FFF2-40B4-BE49-F238E27FC236}">
                <a16:creationId xmlns:a16="http://schemas.microsoft.com/office/drawing/2014/main" id="{8D30FA1B-A22A-4437-8AAA-DF7D7D2AD6DA}"/>
              </a:ext>
            </a:extLst>
          </p:cNvPr>
          <p:cNvSpPr/>
          <p:nvPr/>
        </p:nvSpPr>
        <p:spPr>
          <a:xfrm rot="10800000" flipH="1" flipV="1">
            <a:off x="7822096" y="354148"/>
            <a:ext cx="4077046" cy="5893948"/>
          </a:xfrm>
          <a:prstGeom prst="roundRect">
            <a:avLst/>
          </a:prstGeom>
          <a:solidFill>
            <a:schemeClr val="accent2">
              <a:lumMod val="75000"/>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fontAlgn="base">
              <a:lnSpc>
                <a:spcPct val="114000"/>
              </a:lnSpc>
              <a:spcAft>
                <a:spcPts val="600"/>
              </a:spcAft>
            </a:pPr>
            <a:endParaRPr lang="en-US" b="1">
              <a:solidFill>
                <a:schemeClr val="tx1"/>
              </a:solidFill>
            </a:endParaRPr>
          </a:p>
          <a:p>
            <a:pPr algn="ctr" fontAlgn="base">
              <a:lnSpc>
                <a:spcPct val="114000"/>
              </a:lnSpc>
              <a:spcAft>
                <a:spcPts val="600"/>
              </a:spcAft>
            </a:pPr>
            <a:endParaRPr lang="en-US" b="1">
              <a:solidFill>
                <a:schemeClr val="tx1"/>
              </a:solidFill>
            </a:endParaRPr>
          </a:p>
          <a:p>
            <a:pPr algn="ctr" fontAlgn="base">
              <a:lnSpc>
                <a:spcPct val="114000"/>
              </a:lnSpc>
              <a:spcAft>
                <a:spcPts val="600"/>
              </a:spcAft>
            </a:pPr>
            <a:endParaRPr lang="en-US" b="1">
              <a:solidFill>
                <a:schemeClr val="tx1"/>
              </a:solidFill>
            </a:endParaRPr>
          </a:p>
          <a:p>
            <a:pPr algn="ctr" fontAlgn="base">
              <a:lnSpc>
                <a:spcPct val="114000"/>
              </a:lnSpc>
              <a:spcAft>
                <a:spcPts val="600"/>
              </a:spcAft>
            </a:pPr>
            <a:r>
              <a:rPr lang="en-US" b="1">
                <a:solidFill>
                  <a:schemeClr val="tx1"/>
                </a:solidFill>
              </a:rPr>
              <a:t>Research Evidence</a:t>
            </a:r>
          </a:p>
          <a:p>
            <a:pPr marL="179388" indent="-179388" fontAlgn="base">
              <a:lnSpc>
                <a:spcPct val="114000"/>
              </a:lnSpc>
              <a:spcAft>
                <a:spcPts val="600"/>
              </a:spcAft>
              <a:buFont typeface="Arial" panose="020B0604020202020204" pitchFamily="34" charset="0"/>
              <a:buChar char="•"/>
            </a:pPr>
            <a:r>
              <a:rPr lang="en-CA">
                <a:solidFill>
                  <a:schemeClr val="tx1"/>
                </a:solidFill>
              </a:rPr>
              <a:t>Foreign credential devaluation, language skills, and perceived fit with the Canadian workplace continue to be barriers for ITI labour-market integration. (Source: Public Policy Forum, Jan 2020)</a:t>
            </a:r>
          </a:p>
          <a:p>
            <a:pPr marL="179388" indent="-179388" fontAlgn="base">
              <a:lnSpc>
                <a:spcPct val="114000"/>
              </a:lnSpc>
              <a:spcAft>
                <a:spcPts val="600"/>
              </a:spcAft>
              <a:buFont typeface="Arial" panose="020B0604020202020204" pitchFamily="34" charset="0"/>
              <a:buChar char="•"/>
            </a:pPr>
            <a:r>
              <a:rPr lang="en-CA">
                <a:solidFill>
                  <a:schemeClr val="tx1"/>
                </a:solidFill>
              </a:rPr>
              <a:t>Many ITIs are underemployed relative to their levels of education and professional competencies. (Source: Policy Options, Jan 2020)</a:t>
            </a:r>
          </a:p>
          <a:p>
            <a:pPr marL="179388" indent="-179388" fontAlgn="base">
              <a:lnSpc>
                <a:spcPct val="114000"/>
              </a:lnSpc>
              <a:spcAft>
                <a:spcPts val="600"/>
              </a:spcAft>
              <a:buFont typeface="Arial" panose="020B0604020202020204" pitchFamily="34" charset="0"/>
              <a:buChar char="•"/>
            </a:pPr>
            <a:r>
              <a:rPr lang="en-CA">
                <a:solidFill>
                  <a:schemeClr val="tx1"/>
                </a:solidFill>
              </a:rPr>
              <a:t>ITIs face significant obstacles to employment, earning less than Canadian born workers, despite having higher levels of education (Source: Ontario360, 2020)</a:t>
            </a:r>
          </a:p>
          <a:p>
            <a:pPr marL="285750" indent="-285750" fontAlgn="base">
              <a:lnSpc>
                <a:spcPct val="114000"/>
              </a:lnSpc>
              <a:spcAft>
                <a:spcPts val="600"/>
              </a:spcAft>
              <a:buFont typeface="Arial" panose="020B0604020202020204" pitchFamily="34" charset="0"/>
              <a:buChar char="•"/>
            </a:pPr>
            <a:endParaRPr lang="en-CA">
              <a:solidFill>
                <a:schemeClr val="tx1"/>
              </a:solidFill>
            </a:endParaRPr>
          </a:p>
          <a:p>
            <a:pPr fontAlgn="base">
              <a:lnSpc>
                <a:spcPct val="114000"/>
              </a:lnSpc>
              <a:spcAft>
                <a:spcPts val="600"/>
              </a:spcAft>
            </a:pPr>
            <a:endParaRPr lang="en-CA">
              <a:solidFill>
                <a:schemeClr val="tx1"/>
              </a:solidFill>
            </a:endParaRPr>
          </a:p>
          <a:p>
            <a:pPr fontAlgn="base">
              <a:lnSpc>
                <a:spcPct val="114000"/>
              </a:lnSpc>
              <a:spcAft>
                <a:spcPts val="600"/>
              </a:spcAft>
            </a:pPr>
            <a:endParaRPr lang="en-US">
              <a:solidFill>
                <a:schemeClr val="tx1"/>
              </a:solidFill>
            </a:endParaRPr>
          </a:p>
        </p:txBody>
      </p:sp>
      <p:sp>
        <p:nvSpPr>
          <p:cNvPr id="5" name="Slide Number Placeholder 4">
            <a:extLst>
              <a:ext uri="{FF2B5EF4-FFF2-40B4-BE49-F238E27FC236}">
                <a16:creationId xmlns:a16="http://schemas.microsoft.com/office/drawing/2014/main" id="{8B8DE7EF-0599-4828-B250-4B8BDE741CE7}"/>
              </a:ext>
            </a:extLst>
          </p:cNvPr>
          <p:cNvSpPr>
            <a:spLocks noGrp="1"/>
          </p:cNvSpPr>
          <p:nvPr>
            <p:ph type="sldNum" sz="quarter" idx="12"/>
          </p:nvPr>
        </p:nvSpPr>
        <p:spPr>
          <a:xfrm>
            <a:off x="382310" y="6350850"/>
            <a:ext cx="741516" cy="284049"/>
          </a:xfrm>
        </p:spPr>
        <p:txBody>
          <a:bodyPr/>
          <a:lstStyle/>
          <a:p>
            <a:fld id="{9CAA33A2-411E-8443-83D0-3263C24E97A5}" type="slidenum">
              <a:rPr lang="en-US" smtClean="0"/>
              <a:pPr/>
              <a:t>7</a:t>
            </a:fld>
            <a:endParaRPr lang="en-US"/>
          </a:p>
        </p:txBody>
      </p:sp>
      <p:sp>
        <p:nvSpPr>
          <p:cNvPr id="7" name="Footer Placeholder 5">
            <a:extLst>
              <a:ext uri="{FF2B5EF4-FFF2-40B4-BE49-F238E27FC236}">
                <a16:creationId xmlns:a16="http://schemas.microsoft.com/office/drawing/2014/main" id="{4F31E338-145A-4080-9C31-48E437287C32}"/>
              </a:ext>
            </a:extLst>
          </p:cNvPr>
          <p:cNvSpPr>
            <a:spLocks noGrp="1"/>
          </p:cNvSpPr>
          <p:nvPr>
            <p:ph type="ftr" sz="quarter" idx="11"/>
          </p:nvPr>
        </p:nvSpPr>
        <p:spPr>
          <a:xfrm>
            <a:off x="753068" y="6310311"/>
            <a:ext cx="5978230" cy="365125"/>
          </a:xfrm>
        </p:spPr>
        <p:txBody>
          <a:bodyPr/>
          <a:lstStyle/>
          <a:p>
            <a:pPr algn="l"/>
            <a:r>
              <a:rPr lang="en-US"/>
              <a:t>OBTP Stakeholder Webinar </a:t>
            </a:r>
          </a:p>
        </p:txBody>
      </p:sp>
    </p:spTree>
    <p:extLst>
      <p:ext uri="{BB962C8B-B14F-4D97-AF65-F5344CB8AC3E}">
        <p14:creationId xmlns:p14="http://schemas.microsoft.com/office/powerpoint/2010/main" val="2610147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AD96F-AB0D-49B3-918E-9463AAF4C616}"/>
              </a:ext>
            </a:extLst>
          </p:cNvPr>
          <p:cNvSpPr>
            <a:spLocks noGrp="1"/>
          </p:cNvSpPr>
          <p:nvPr>
            <p:ph type="title"/>
          </p:nvPr>
        </p:nvSpPr>
        <p:spPr>
          <a:xfrm>
            <a:off x="463060" y="779972"/>
            <a:ext cx="9861307" cy="523220"/>
          </a:xfrm>
        </p:spPr>
        <p:txBody>
          <a:bodyPr>
            <a:normAutofit/>
          </a:bodyPr>
          <a:lstStyle/>
          <a:p>
            <a:r>
              <a:rPr lang="en-US" sz="2000">
                <a:latin typeface="Calibri"/>
                <a:cs typeface="Calibri"/>
              </a:rPr>
              <a:t>KEY AREAS OF PROGRAM DESIGN </a:t>
            </a:r>
            <a:endParaRPr lang="en-US" sz="2000">
              <a:solidFill>
                <a:srgbClr val="FF0000"/>
              </a:solidFill>
            </a:endParaRPr>
          </a:p>
        </p:txBody>
      </p:sp>
      <p:sp>
        <p:nvSpPr>
          <p:cNvPr id="12" name="Rectangle: Rounded Corners 11">
            <a:extLst>
              <a:ext uri="{FF2B5EF4-FFF2-40B4-BE49-F238E27FC236}">
                <a16:creationId xmlns:a16="http://schemas.microsoft.com/office/drawing/2014/main" id="{B181DBAC-BCD7-41B6-9D55-93E58EF87141}"/>
              </a:ext>
            </a:extLst>
          </p:cNvPr>
          <p:cNvSpPr/>
          <p:nvPr/>
        </p:nvSpPr>
        <p:spPr>
          <a:xfrm>
            <a:off x="463060" y="1352887"/>
            <a:ext cx="11265880" cy="1563364"/>
          </a:xfrm>
          <a:prstGeom prst="roundRect">
            <a:avLst>
              <a:gd name="adj" fmla="val 27679"/>
            </a:avLst>
          </a:prstGeom>
          <a:solidFill>
            <a:srgbClr val="3CBEC8">
              <a:alpha val="50000"/>
            </a:srgbClr>
          </a:solidFill>
          <a:ln>
            <a:solidFill>
              <a:srgbClr val="00556C"/>
            </a:solidFill>
          </a:ln>
        </p:spPr>
        <p:style>
          <a:lnRef idx="0">
            <a:scrgbClr r="0" g="0" b="0"/>
          </a:lnRef>
          <a:fillRef idx="0">
            <a:scrgbClr r="0" g="0" b="0"/>
          </a:fillRef>
          <a:effectRef idx="0">
            <a:scrgbClr r="0" g="0" b="0"/>
          </a:effectRef>
          <a:fontRef idx="minor">
            <a:schemeClr val="lt1"/>
          </a:fontRef>
        </p:style>
        <p:txBody>
          <a:bodyPr lIns="91440" tIns="45720" rIns="91440" bIns="45720" rtlCol="0" anchor="t"/>
          <a:lstStyle/>
          <a:p>
            <a:pPr>
              <a:lnSpc>
                <a:spcPct val="120000"/>
              </a:lnSpc>
              <a:spcAft>
                <a:spcPts val="600"/>
              </a:spcAft>
              <a:buClr>
                <a:srgbClr val="000000"/>
              </a:buClr>
              <a:buSzPct val="75000"/>
            </a:pPr>
            <a:r>
              <a:rPr lang="en-CA" b="1">
                <a:solidFill>
                  <a:srgbClr val="000000"/>
                </a:solidFill>
                <a:cs typeface="Arial"/>
              </a:rPr>
              <a:t>Program Vision: </a:t>
            </a:r>
            <a:r>
              <a:rPr lang="en-CA">
                <a:solidFill>
                  <a:srgbClr val="000000"/>
                </a:solidFill>
                <a:cs typeface="Arial"/>
              </a:rPr>
              <a:t>Highly-skilled ITIs are seamlessly integrated into the Ontario workforce.</a:t>
            </a:r>
          </a:p>
          <a:p>
            <a:pPr>
              <a:lnSpc>
                <a:spcPct val="120000"/>
              </a:lnSpc>
            </a:pPr>
            <a:r>
              <a:rPr lang="en-CA" b="1">
                <a:solidFill>
                  <a:schemeClr val="tx1"/>
                </a:solidFill>
                <a:ea typeface="+mn-lt"/>
                <a:cs typeface="+mn-lt"/>
              </a:rPr>
              <a:t>Program Goal: </a:t>
            </a:r>
            <a:r>
              <a:rPr lang="en-CA">
                <a:solidFill>
                  <a:schemeClr val="tx1"/>
                </a:solidFill>
                <a:ea typeface="+mn-lt"/>
                <a:cs typeface="+mn-lt"/>
              </a:rPr>
              <a:t>To provide highly-skilled ITIs with the supports and services to achieve licensure and obtain </a:t>
            </a:r>
            <a:r>
              <a:rPr lang="en-CA" b="1">
                <a:solidFill>
                  <a:schemeClr val="tx1"/>
                </a:solidFill>
                <a:ea typeface="+mn-lt"/>
                <a:cs typeface="+mn-lt"/>
              </a:rPr>
              <a:t>commensurate employment </a:t>
            </a:r>
            <a:r>
              <a:rPr lang="en-CA">
                <a:solidFill>
                  <a:schemeClr val="tx1"/>
                </a:solidFill>
                <a:ea typeface="+mn-lt"/>
                <a:cs typeface="+mn-lt"/>
              </a:rPr>
              <a:t>in their respective field of training/expertise or related field in a timely manner.</a:t>
            </a:r>
            <a:endParaRPr lang="en-CA">
              <a:solidFill>
                <a:schemeClr val="tx1"/>
              </a:solidFill>
              <a:cs typeface="Arial" panose="020B0604020202020204" pitchFamily="34" charset="0"/>
            </a:endParaRPr>
          </a:p>
        </p:txBody>
      </p:sp>
      <p:sp>
        <p:nvSpPr>
          <p:cNvPr id="11" name="Content Placeholder 2">
            <a:extLst>
              <a:ext uri="{FF2B5EF4-FFF2-40B4-BE49-F238E27FC236}">
                <a16:creationId xmlns:a16="http://schemas.microsoft.com/office/drawing/2014/main" id="{BF7FF46B-8045-4538-BBE8-F6BFFB90C577}"/>
              </a:ext>
            </a:extLst>
          </p:cNvPr>
          <p:cNvSpPr>
            <a:spLocks noGrp="1"/>
          </p:cNvSpPr>
          <p:nvPr>
            <p:ph idx="1"/>
          </p:nvPr>
        </p:nvSpPr>
        <p:spPr>
          <a:xfrm>
            <a:off x="463060" y="3079884"/>
            <a:ext cx="11265880" cy="3379281"/>
          </a:xfrm>
        </p:spPr>
        <p:txBody>
          <a:bodyPr vert="horz" lIns="91440" tIns="45720" rIns="91440" bIns="45720" rtlCol="0" anchor="t">
            <a:normAutofit/>
          </a:bodyPr>
          <a:lstStyle/>
          <a:p>
            <a:pPr>
              <a:lnSpc>
                <a:spcPct val="120000"/>
              </a:lnSpc>
            </a:pPr>
            <a:r>
              <a:rPr lang="en-US" b="1">
                <a:cs typeface="Arial"/>
              </a:rPr>
              <a:t>Further context: </a:t>
            </a:r>
          </a:p>
          <a:p>
            <a:pPr marL="269875" indent="-269875">
              <a:lnSpc>
                <a:spcPct val="120000"/>
              </a:lnSpc>
              <a:buClr>
                <a:schemeClr val="tx1"/>
              </a:buClr>
              <a:buSzPct val="100000"/>
              <a:buFont typeface="+mj-lt"/>
              <a:buAutoNum type="arabicPeriod"/>
            </a:pPr>
            <a:r>
              <a:rPr lang="en-CA">
                <a:cs typeface="Arial"/>
              </a:rPr>
              <a:t>Improving employment outcomes for ITIs (focus on commensurate employment; combination of technical/academic training and occupation-specific employment supports; focus on partnerships )</a:t>
            </a:r>
          </a:p>
          <a:p>
            <a:pPr marL="269875" indent="-269875">
              <a:lnSpc>
                <a:spcPct val="120000"/>
              </a:lnSpc>
              <a:buClr>
                <a:schemeClr val="tx1"/>
              </a:buClr>
              <a:buSzPct val="100000"/>
              <a:buAutoNum type="arabicPeriod" startAt="2"/>
            </a:pPr>
            <a:r>
              <a:rPr lang="en-CA">
                <a:cs typeface="Arial"/>
              </a:rPr>
              <a:t>Improving access and removing barriers to participation (elimination of fees for non-technical/academic training; financial supports to low-income participants)</a:t>
            </a:r>
          </a:p>
          <a:p>
            <a:pPr marL="269875" indent="-269875">
              <a:lnSpc>
                <a:spcPct val="120000"/>
              </a:lnSpc>
              <a:buClr>
                <a:schemeClr val="tx1"/>
              </a:buClr>
              <a:buSzPct val="100000"/>
              <a:buFont typeface="Arial" panose="020B0604020202020204" pitchFamily="34" charset="0"/>
              <a:buAutoNum type="arabicPeriod" startAt="3"/>
            </a:pPr>
            <a:r>
              <a:rPr lang="en-CA">
                <a:cs typeface="Arial"/>
              </a:rPr>
              <a:t>Introducing a Performance Measurement Framework (introduction of Performance Measurement Framework; introduction of a case management system)</a:t>
            </a:r>
            <a:endParaRPr lang="en-CA" sz="1600" b="1">
              <a:cs typeface="Arial"/>
            </a:endParaRPr>
          </a:p>
        </p:txBody>
      </p:sp>
      <p:sp>
        <p:nvSpPr>
          <p:cNvPr id="5" name="Slide Number Placeholder 4">
            <a:extLst>
              <a:ext uri="{FF2B5EF4-FFF2-40B4-BE49-F238E27FC236}">
                <a16:creationId xmlns:a16="http://schemas.microsoft.com/office/drawing/2014/main" id="{1F17338B-CD8E-4DFF-B552-70A1BB6F2D89}"/>
              </a:ext>
            </a:extLst>
          </p:cNvPr>
          <p:cNvSpPr>
            <a:spLocks noGrp="1"/>
          </p:cNvSpPr>
          <p:nvPr>
            <p:ph type="sldNum" sz="quarter" idx="12"/>
          </p:nvPr>
        </p:nvSpPr>
        <p:spPr/>
        <p:txBody>
          <a:bodyPr/>
          <a:lstStyle/>
          <a:p>
            <a:fld id="{9CAA33A2-411E-8443-83D0-3263C24E97A5}" type="slidenum">
              <a:rPr lang="en-US" smtClean="0"/>
              <a:pPr/>
              <a:t>8</a:t>
            </a:fld>
            <a:endParaRPr lang="en-US"/>
          </a:p>
        </p:txBody>
      </p:sp>
      <p:sp>
        <p:nvSpPr>
          <p:cNvPr id="13" name="Footer Placeholder 5">
            <a:extLst>
              <a:ext uri="{FF2B5EF4-FFF2-40B4-BE49-F238E27FC236}">
                <a16:creationId xmlns:a16="http://schemas.microsoft.com/office/drawing/2014/main" id="{1BAC37F5-A0A4-40CE-B212-6F1067781B7D}"/>
              </a:ext>
            </a:extLst>
          </p:cNvPr>
          <p:cNvSpPr>
            <a:spLocks noGrp="1"/>
          </p:cNvSpPr>
          <p:nvPr>
            <p:ph type="ftr" sz="quarter" idx="11"/>
          </p:nvPr>
        </p:nvSpPr>
        <p:spPr>
          <a:xfrm>
            <a:off x="725558" y="6276603"/>
            <a:ext cx="4178252" cy="365125"/>
          </a:xfrm>
        </p:spPr>
        <p:txBody>
          <a:bodyPr/>
          <a:lstStyle/>
          <a:p>
            <a:pPr algn="l"/>
            <a:r>
              <a:rPr lang="en-US"/>
              <a:t>OBTP Stakeholder Webinar </a:t>
            </a:r>
          </a:p>
        </p:txBody>
      </p:sp>
    </p:spTree>
    <p:extLst>
      <p:ext uri="{BB962C8B-B14F-4D97-AF65-F5344CB8AC3E}">
        <p14:creationId xmlns:p14="http://schemas.microsoft.com/office/powerpoint/2010/main" val="1117161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06566-0E77-4D5D-B801-4E95323F71EB}"/>
              </a:ext>
            </a:extLst>
          </p:cNvPr>
          <p:cNvSpPr>
            <a:spLocks noGrp="1"/>
          </p:cNvSpPr>
          <p:nvPr>
            <p:ph type="title"/>
          </p:nvPr>
        </p:nvSpPr>
        <p:spPr>
          <a:xfrm>
            <a:off x="463060" y="913152"/>
            <a:ext cx="9864971" cy="523220"/>
          </a:xfrm>
        </p:spPr>
        <p:txBody>
          <a:bodyPr>
            <a:normAutofit/>
          </a:bodyPr>
          <a:lstStyle/>
          <a:p>
            <a:r>
              <a:rPr lang="en-US" sz="2000">
                <a:cs typeface="Arial"/>
              </a:rPr>
              <a:t>1 – </a:t>
            </a:r>
            <a:r>
              <a:rPr lang="en-CA" sz="2000"/>
              <a:t>IMPROVING EMPLOYMENT OUTCOMES FOR ITIs</a:t>
            </a:r>
          </a:p>
        </p:txBody>
      </p:sp>
      <p:sp>
        <p:nvSpPr>
          <p:cNvPr id="3" name="Content Placeholder 2">
            <a:extLst>
              <a:ext uri="{FF2B5EF4-FFF2-40B4-BE49-F238E27FC236}">
                <a16:creationId xmlns:a16="http://schemas.microsoft.com/office/drawing/2014/main" id="{89779EEF-51B9-46BD-8DFC-FE63B9270432}"/>
              </a:ext>
            </a:extLst>
          </p:cNvPr>
          <p:cNvSpPr>
            <a:spLocks noGrp="1"/>
          </p:cNvSpPr>
          <p:nvPr>
            <p:ph idx="1"/>
          </p:nvPr>
        </p:nvSpPr>
        <p:spPr>
          <a:xfrm>
            <a:off x="463060" y="1592651"/>
            <a:ext cx="11265880" cy="5049077"/>
          </a:xfrm>
        </p:spPr>
        <p:txBody>
          <a:bodyPr>
            <a:noAutofit/>
          </a:bodyPr>
          <a:lstStyle/>
          <a:p>
            <a:pPr marL="342900" indent="-342900">
              <a:lnSpc>
                <a:spcPct val="120000"/>
              </a:lnSpc>
              <a:buFont typeface="Arial" panose="020B0604020202020204" pitchFamily="34" charset="0"/>
              <a:buAutoNum type="arabicPeriod"/>
            </a:pPr>
            <a:r>
              <a:rPr lang="en-CA">
                <a:cs typeface="Arial"/>
              </a:rPr>
              <a:t>Establish two categories: Service Delivery Projects (formerly  ‘Getting a Licence’ and ‘Getting a Job’ funding streams) and Changing the System Projects. </a:t>
            </a:r>
          </a:p>
          <a:p>
            <a:pPr marL="342900" indent="-342900">
              <a:lnSpc>
                <a:spcPct val="120000"/>
              </a:lnSpc>
              <a:buFont typeface="Arial" panose="020B0604020202020204" pitchFamily="34" charset="0"/>
              <a:buAutoNum type="arabicPeriod"/>
            </a:pPr>
            <a:r>
              <a:rPr lang="en-CA">
                <a:cs typeface="Arial"/>
              </a:rPr>
              <a:t>All projects are required to offer occupation-specific training (including occupation-specific English language training for Francophone participants) directly or in partnership with another organization providing such training.</a:t>
            </a:r>
          </a:p>
          <a:p>
            <a:pPr marL="342900" indent="-342900">
              <a:lnSpc>
                <a:spcPct val="120000"/>
              </a:lnSpc>
              <a:buFont typeface="Arial" panose="020B0604020202020204" pitchFamily="34" charset="0"/>
              <a:buAutoNum type="arabicPeriod"/>
            </a:pPr>
            <a:r>
              <a:rPr lang="en-CA">
                <a:cs typeface="Arial"/>
              </a:rPr>
              <a:t>All projects are required to provide specialized occupation-specific assisted employment services (including pre- and post-employment) to all participants, based on participant need.</a:t>
            </a:r>
          </a:p>
          <a:p>
            <a:pPr marL="342900" indent="-342900">
              <a:lnSpc>
                <a:spcPct val="120000"/>
              </a:lnSpc>
              <a:buFont typeface="Arial" panose="020B0604020202020204" pitchFamily="34" charset="0"/>
              <a:buAutoNum type="arabicPeriod"/>
            </a:pPr>
            <a:r>
              <a:rPr lang="en-CA">
                <a:cs typeface="Arial"/>
              </a:rPr>
              <a:t>Focus on priority sectors and occupations requiring highly-skilled talent.</a:t>
            </a:r>
          </a:p>
          <a:p>
            <a:pPr marL="342900" indent="-342900">
              <a:lnSpc>
                <a:spcPct val="120000"/>
              </a:lnSpc>
              <a:buFont typeface="Arial" panose="020B0604020202020204" pitchFamily="34" charset="0"/>
              <a:buAutoNum type="arabicPeriod"/>
            </a:pPr>
            <a:r>
              <a:rPr lang="en-CA">
                <a:cs typeface="Arial"/>
              </a:rPr>
              <a:t>To improve the foreign qualification recognition of international talent, involve key stakeholders (e.g., employers/associations and regulators) as partners in design, assessment, curriculum development and placements, and promote partnerships among stakeholders.</a:t>
            </a:r>
          </a:p>
        </p:txBody>
      </p:sp>
      <p:sp>
        <p:nvSpPr>
          <p:cNvPr id="5" name="Slide Number Placeholder 4">
            <a:extLst>
              <a:ext uri="{FF2B5EF4-FFF2-40B4-BE49-F238E27FC236}">
                <a16:creationId xmlns:a16="http://schemas.microsoft.com/office/drawing/2014/main" id="{CF9EE04F-F128-4B2B-A432-BE2DEA1F3410}"/>
              </a:ext>
            </a:extLst>
          </p:cNvPr>
          <p:cNvSpPr>
            <a:spLocks noGrp="1"/>
          </p:cNvSpPr>
          <p:nvPr>
            <p:ph type="sldNum" sz="quarter" idx="12"/>
          </p:nvPr>
        </p:nvSpPr>
        <p:spPr/>
        <p:txBody>
          <a:bodyPr/>
          <a:lstStyle/>
          <a:p>
            <a:fld id="{9CAA33A2-411E-8443-83D0-3263C24E97A5}" type="slidenum">
              <a:rPr lang="en-US" smtClean="0"/>
              <a:pPr/>
              <a:t>9</a:t>
            </a:fld>
            <a:endParaRPr lang="en-US"/>
          </a:p>
        </p:txBody>
      </p:sp>
      <p:sp>
        <p:nvSpPr>
          <p:cNvPr id="7" name="Footer Placeholder 5">
            <a:extLst>
              <a:ext uri="{FF2B5EF4-FFF2-40B4-BE49-F238E27FC236}">
                <a16:creationId xmlns:a16="http://schemas.microsoft.com/office/drawing/2014/main" id="{B6222D94-1B9E-46DA-8080-4CD28830CD30}"/>
              </a:ext>
            </a:extLst>
          </p:cNvPr>
          <p:cNvSpPr>
            <a:spLocks noGrp="1"/>
          </p:cNvSpPr>
          <p:nvPr>
            <p:ph type="ftr" sz="quarter" idx="11"/>
          </p:nvPr>
        </p:nvSpPr>
        <p:spPr>
          <a:xfrm>
            <a:off x="715107" y="6276602"/>
            <a:ext cx="3716216" cy="365125"/>
          </a:xfrm>
        </p:spPr>
        <p:txBody>
          <a:bodyPr/>
          <a:lstStyle/>
          <a:p>
            <a:pPr algn="l"/>
            <a:r>
              <a:rPr lang="en-US"/>
              <a:t>OBTP Stakeholder Webinar </a:t>
            </a:r>
          </a:p>
        </p:txBody>
      </p:sp>
    </p:spTree>
    <p:extLst>
      <p:ext uri="{BB962C8B-B14F-4D97-AF65-F5344CB8AC3E}">
        <p14:creationId xmlns:p14="http://schemas.microsoft.com/office/powerpoint/2010/main" val="3282478541"/>
      </p:ext>
    </p:extLst>
  </p:cSld>
  <p:clrMapOvr>
    <a:masterClrMapping/>
  </p:clrMapOvr>
</p:sld>
</file>

<file path=ppt/theme/theme1.xml><?xml version="1.0" encoding="utf-8"?>
<a:theme xmlns:a="http://schemas.openxmlformats.org/drawingml/2006/main" name="Office Theme">
  <a:themeElements>
    <a:clrScheme name="Ontario_blue">
      <a:dk1>
        <a:srgbClr val="000000"/>
      </a:dk1>
      <a:lt1>
        <a:srgbClr val="FFFFFF"/>
      </a:lt1>
      <a:dk2>
        <a:srgbClr val="44546A"/>
      </a:dk2>
      <a:lt2>
        <a:srgbClr val="E7E6E6"/>
      </a:lt2>
      <a:accent1>
        <a:srgbClr val="38B549"/>
      </a:accent1>
      <a:accent2>
        <a:srgbClr val="00B2E2"/>
      </a:accent2>
      <a:accent3>
        <a:srgbClr val="F05821"/>
      </a:accent3>
      <a:accent4>
        <a:srgbClr val="91278E"/>
      </a:accent4>
      <a:accent5>
        <a:srgbClr val="EC027B"/>
      </a:accent5>
      <a:accent6>
        <a:srgbClr val="C1B28F"/>
      </a:accent6>
      <a:hlink>
        <a:srgbClr val="047BC1"/>
      </a:hlink>
      <a:folHlink>
        <a:srgbClr val="92278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LTSD_Eng_StandardSize  -  Read-Only" id="{366EC047-5559-4666-A179-FC23A66F2F16}" vid="{326CA42E-F710-4CBB-B44C-4B1E933B8792}"/>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db2e101-c0a3-4506-981c-54435ceee13f">
      <UserInfo>
        <DisplayName>Tokarev, Julia (MLTSD)</DisplayName>
        <AccountId>32</AccountId>
        <AccountType/>
      </UserInfo>
      <UserInfo>
        <DisplayName>Jaroka, Rita (MLTSD)</DisplayName>
        <AccountId>45</AccountId>
        <AccountType/>
      </UserInfo>
      <UserInfo>
        <DisplayName>Asneke, Meseret (MLTSD)</DisplayName>
        <AccountId>23</AccountId>
        <AccountType/>
      </UserInfo>
      <UserInfo>
        <DisplayName>Kola-Asa, Rayo (MLTSD)</DisplayName>
        <AccountId>25</AccountId>
        <AccountType/>
      </UserInfo>
    </SharedWithUsers>
    <StatusNote xmlns="649b4e18-033a-4a01-8203-4f54b38f78a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129005CBC593744AF5956F2DCF48F9D" ma:contentTypeVersion="7" ma:contentTypeDescription="Create a new document." ma:contentTypeScope="" ma:versionID="83de9e3a5ef0da610a31768ba917747d">
  <xsd:schema xmlns:xsd="http://www.w3.org/2001/XMLSchema" xmlns:xs="http://www.w3.org/2001/XMLSchema" xmlns:p="http://schemas.microsoft.com/office/2006/metadata/properties" xmlns:ns2="649b4e18-033a-4a01-8203-4f54b38f78a7" xmlns:ns3="edb2e101-c0a3-4506-981c-54435ceee13f" targetNamespace="http://schemas.microsoft.com/office/2006/metadata/properties" ma:root="true" ma:fieldsID="d026edab93434b6ce0b50b2a42e52174" ns2:_="" ns3:_="">
    <xsd:import namespace="649b4e18-033a-4a01-8203-4f54b38f78a7"/>
    <xsd:import namespace="edb2e101-c0a3-4506-981c-54435ceee13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StatusNo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9b4e18-033a-4a01-8203-4f54b38f7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StatusNote" ma:index="14" nillable="true" ma:displayName="Status Note" ma:format="Dropdown" ma:internalName="StatusNot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db2e101-c0a3-4506-981c-54435ceee13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C837F6-EA30-4377-B0A9-885657A32800}">
  <ds:schemaRef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edb2e101-c0a3-4506-981c-54435ceee13f"/>
    <ds:schemaRef ds:uri="http://schemas.microsoft.com/office/infopath/2007/PartnerControls"/>
    <ds:schemaRef ds:uri="http://purl.org/dc/terms/"/>
    <ds:schemaRef ds:uri="649b4e18-033a-4a01-8203-4f54b38f78a7"/>
    <ds:schemaRef ds:uri="http://www.w3.org/XML/1998/namespace"/>
    <ds:schemaRef ds:uri="http://purl.org/dc/dcmitype/"/>
  </ds:schemaRefs>
</ds:datastoreItem>
</file>

<file path=customXml/itemProps2.xml><?xml version="1.0" encoding="utf-8"?>
<ds:datastoreItem xmlns:ds="http://schemas.openxmlformats.org/officeDocument/2006/customXml" ds:itemID="{D5C0709D-0CB1-417F-8B70-6DC88D19F0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9b4e18-033a-4a01-8203-4f54b38f78a7"/>
    <ds:schemaRef ds:uri="edb2e101-c0a3-4506-981c-54435ceee1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B192870-F697-4CE4-957B-EE9EB92461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TotalTime>
  <Words>3828</Words>
  <Application>Microsoft Office PowerPoint</Application>
  <PresentationFormat>Widescreen</PresentationFormat>
  <Paragraphs>426</Paragraphs>
  <Slides>36</Slides>
  <Notes>36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36</vt:i4>
      </vt:variant>
    </vt:vector>
  </HeadingPairs>
  <TitlesOfParts>
    <vt:vector size="43" baseType="lpstr">
      <vt:lpstr>Arial</vt:lpstr>
      <vt:lpstr>Calibri</vt:lpstr>
      <vt:lpstr>Calibri Light</vt:lpstr>
      <vt:lpstr>Courier New</vt:lpstr>
      <vt:lpstr>Wingdings</vt:lpstr>
      <vt:lpstr>Office Theme</vt:lpstr>
      <vt:lpstr>1_Office Theme</vt:lpstr>
      <vt:lpstr>Ontario Bridge Training Program: Information Session on Program Design and Request for Applications </vt:lpstr>
      <vt:lpstr>AGENDA</vt:lpstr>
      <vt:lpstr>TODAY'S OBJECTIVE</vt:lpstr>
      <vt:lpstr>OBTP Program Details</vt:lpstr>
      <vt:lpstr>ONTARIO BRIDGE TRAINING PROGRAM (OBTP) - PURPOSE AND OBJECTIVES</vt:lpstr>
      <vt:lpstr>BRIDGE TRAINING COMPONENTS</vt:lpstr>
      <vt:lpstr>BACKGROUND </vt:lpstr>
      <vt:lpstr>KEY AREAS OF PROGRAM DESIGN </vt:lpstr>
      <vt:lpstr>1 – IMPROVING EMPLOYMENT OUTCOMES FOR ITIs</vt:lpstr>
      <vt:lpstr>2 – IMPROVING ACCESS AND REMOVING BARRIERS TO PARTICIPATION</vt:lpstr>
      <vt:lpstr>3 - INTRODUCING A PERFORMANCE MEASUREMENT FRAMEWORK</vt:lpstr>
      <vt:lpstr>PROGRAM CATEGORIES</vt:lpstr>
      <vt:lpstr>PROGRAM CATEGORIES CONT’D</vt:lpstr>
      <vt:lpstr>PROGRAM CATEGORIES CONT’D -2</vt:lpstr>
      <vt:lpstr>ALIGNMENT WITH OTHER GOVERNMENT INITIATIVES</vt:lpstr>
      <vt:lpstr>DISCUSSION POINTS AND PROPOSED ACTIONS</vt:lpstr>
      <vt:lpstr>DISCUSSION POINTS AND PROPOSED ACTIONS CONT’D</vt:lpstr>
      <vt:lpstr>Questions and Answers – Program Components, </vt:lpstr>
      <vt:lpstr>Break</vt:lpstr>
      <vt:lpstr>OBTP Request for Applications </vt:lpstr>
      <vt:lpstr>REQUEST FOR APPLICATIONS OVERVIEW</vt:lpstr>
      <vt:lpstr>REQUEST FOR APPLICATIONS PACKAGE SUMMARY</vt:lpstr>
      <vt:lpstr>REQUEST FOR APPLICATIONS GUIDELINES</vt:lpstr>
      <vt:lpstr>MANDATORY DOCUMENTS FOR SUBMISSION</vt:lpstr>
      <vt:lpstr>SUBMISSION PROCESS</vt:lpstr>
      <vt:lpstr>APPLICANT ELIGIBILITY</vt:lpstr>
      <vt:lpstr>APPLICANT ELIGIBILITY CONT’D</vt:lpstr>
      <vt:lpstr>EVALUATION CRITERIA</vt:lpstr>
      <vt:lpstr>EVALUATION CRITERIA CONT’D</vt:lpstr>
      <vt:lpstr>EVALUATION STAGES SUMMARY </vt:lpstr>
      <vt:lpstr>FINAL ASSESSMENT AND SCORING</vt:lpstr>
      <vt:lpstr>DISQUALIFIED APPLICATIONS</vt:lpstr>
      <vt:lpstr>TRANSFER PAYMENT ONTARIO (TPON) DEMONSTRATION</vt:lpstr>
      <vt:lpstr>Questions and Answers –Request for Applications Process </vt:lpstr>
      <vt:lpstr>NEXT STEPS FOR APPLICANTS</vt:lpstr>
      <vt:lpstr>Thank you for your time today. All enquiries to be directed to  bridgetraining@ontario.ca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Ontario Bridge Training Program: Information Session on Program Design and Call for Proposals</dc:title>
  <dc:creator>Parkins Grant, Gail (MLTSD)</dc:creator>
  <cp:lastModifiedBy>Fish, Jessica (MLTSD)</cp:lastModifiedBy>
  <cp:revision>4</cp:revision>
  <dcterms:created xsi:type="dcterms:W3CDTF">2020-12-22T16:09:31Z</dcterms:created>
  <dcterms:modified xsi:type="dcterms:W3CDTF">2021-02-12T18:54:11Z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34a106e-6316-442c-ad35-738afd673d2b_Enabled">
    <vt:lpwstr>True</vt:lpwstr>
  </property>
  <property fmtid="{D5CDD505-2E9C-101B-9397-08002B2CF9AE}" pid="3" name="MSIP_Label_034a106e-6316-442c-ad35-738afd673d2b_SiteId">
    <vt:lpwstr>cddc1229-ac2a-4b97-b78a-0e5cacb5865c</vt:lpwstr>
  </property>
  <property fmtid="{D5CDD505-2E9C-101B-9397-08002B2CF9AE}" pid="4" name="MSIP_Label_034a106e-6316-442c-ad35-738afd673d2b_Owner">
    <vt:lpwstr>Gail.ParkinsGrant@ontario.ca</vt:lpwstr>
  </property>
  <property fmtid="{D5CDD505-2E9C-101B-9397-08002B2CF9AE}" pid="5" name="MSIP_Label_034a106e-6316-442c-ad35-738afd673d2b_SetDate">
    <vt:lpwstr>2020-12-22T22:12:58.5410733Z</vt:lpwstr>
  </property>
  <property fmtid="{D5CDD505-2E9C-101B-9397-08002B2CF9AE}" pid="6" name="MSIP_Label_034a106e-6316-442c-ad35-738afd673d2b_Name">
    <vt:lpwstr>OPS - Unclassified Information</vt:lpwstr>
  </property>
  <property fmtid="{D5CDD505-2E9C-101B-9397-08002B2CF9AE}" pid="7" name="MSIP_Label_034a106e-6316-442c-ad35-738afd673d2b_Application">
    <vt:lpwstr>Microsoft Azure Information Protection</vt:lpwstr>
  </property>
  <property fmtid="{D5CDD505-2E9C-101B-9397-08002B2CF9AE}" pid="8" name="MSIP_Label_034a106e-6316-442c-ad35-738afd673d2b_ActionId">
    <vt:lpwstr>23f524fa-11d7-40a6-aeef-0c879f86ee99</vt:lpwstr>
  </property>
  <property fmtid="{D5CDD505-2E9C-101B-9397-08002B2CF9AE}" pid="9" name="MSIP_Label_034a106e-6316-442c-ad35-738afd673d2b_Extended_MSFT_Method">
    <vt:lpwstr>Automatic</vt:lpwstr>
  </property>
  <property fmtid="{D5CDD505-2E9C-101B-9397-08002B2CF9AE}" pid="10" name="Sensitivity">
    <vt:lpwstr>OPS - Unclassified Information</vt:lpwstr>
  </property>
  <property fmtid="{D5CDD505-2E9C-101B-9397-08002B2CF9AE}" pid="11" name="ContentTypeId">
    <vt:lpwstr>0x0101000129005CBC593744AF5956F2DCF48F9D</vt:lpwstr>
  </property>
</Properties>
</file>